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Kalam" panose="020B0604020202020204" charset="0"/>
      <p:regular r:id="rId24"/>
      <p:bold r:id="rId25"/>
    </p:embeddedFont>
    <p:embeddedFont>
      <p:font typeface="Merriweather" panose="020B0604020202020204" charset="0"/>
      <p:regular r:id="rId26"/>
      <p:bold r:id="rId27"/>
      <p:italic r:id="rId28"/>
      <p:boldItalic r:id="rId29"/>
    </p:embeddedFont>
    <p:embeddedFont>
      <p:font typeface="Pontano Sans"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rishaddai Garcia" userId="51a654d0-7189-4bac-b90b-89663a5a3efd" providerId="ADAL" clId="{8503FD97-9B78-476C-BFA0-99E4C071EC78}"/>
    <pc:docChg chg="modSld">
      <pc:chgData name="Zurishaddai Garcia" userId="51a654d0-7189-4bac-b90b-89663a5a3efd" providerId="ADAL" clId="{8503FD97-9B78-476C-BFA0-99E4C071EC78}" dt="2020-09-24T18:21:16.425" v="4" actId="20577"/>
      <pc:docMkLst>
        <pc:docMk/>
      </pc:docMkLst>
      <pc:sldChg chg="modSp">
        <pc:chgData name="Zurishaddai Garcia" userId="51a654d0-7189-4bac-b90b-89663a5a3efd" providerId="ADAL" clId="{8503FD97-9B78-476C-BFA0-99E4C071EC78}" dt="2020-09-24T18:21:16.425" v="4" actId="20577"/>
        <pc:sldMkLst>
          <pc:docMk/>
          <pc:sldMk cId="0" sldId="275"/>
        </pc:sldMkLst>
        <pc:spChg chg="mod">
          <ac:chgData name="Zurishaddai Garcia" userId="51a654d0-7189-4bac-b90b-89663a5a3efd" providerId="ADAL" clId="{8503FD97-9B78-476C-BFA0-99E4C071EC78}" dt="2020-09-24T18:18:53.833" v="2" actId="14100"/>
          <ac:spMkLst>
            <pc:docMk/>
            <pc:sldMk cId="0" sldId="275"/>
            <ac:spMk id="184" creationId="{00000000-0000-0000-0000-000000000000}"/>
          </ac:spMkLst>
        </pc:spChg>
        <pc:spChg chg="mod">
          <ac:chgData name="Zurishaddai Garcia" userId="51a654d0-7189-4bac-b90b-89663a5a3efd" providerId="ADAL" clId="{8503FD97-9B78-476C-BFA0-99E4C071EC78}" dt="2020-09-24T18:21:16.425" v="4" actId="20577"/>
          <ac:spMkLst>
            <pc:docMk/>
            <pc:sldMk cId="0" sldId="275"/>
            <ac:spMk id="1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9292f073f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9292f073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9292f073f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9292f073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9292f073f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9292f073f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9292f073f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9292f073f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9292f073f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9292f073f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9292f073f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9292f073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9292f073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9292f073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9292f073f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9292f073f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9292f073f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9292f073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9292f073f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9292f073f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9292f073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9292f073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94cbb2d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94cbb2d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94cbb2d6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94cbb2d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9292f073f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9292f07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292f073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292f073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9292f073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9292f073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9292f073f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9292f073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9292f073f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9292f073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9292f073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9292f073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9292f073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9292f073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3"/>
              </a:buClr>
              <a:buSzPts val="5600"/>
              <a:buNone/>
              <a:defRPr sz="5600">
                <a:solidFill>
                  <a:schemeClr val="accent3"/>
                </a:solidFill>
              </a:defRPr>
            </a:lvl1pPr>
            <a:lvl2pPr lvl="1" algn="l">
              <a:lnSpc>
                <a:spcPct val="100000"/>
              </a:lnSpc>
              <a:spcBef>
                <a:spcPts val="0"/>
              </a:spcBef>
              <a:spcAft>
                <a:spcPts val="0"/>
              </a:spcAft>
              <a:buClr>
                <a:schemeClr val="accent3"/>
              </a:buClr>
              <a:buSzPts val="5600"/>
              <a:buNone/>
              <a:defRPr sz="5600">
                <a:solidFill>
                  <a:schemeClr val="accent3"/>
                </a:solidFill>
              </a:defRPr>
            </a:lvl2pPr>
            <a:lvl3pPr lvl="2" algn="l">
              <a:lnSpc>
                <a:spcPct val="100000"/>
              </a:lnSpc>
              <a:spcBef>
                <a:spcPts val="0"/>
              </a:spcBef>
              <a:spcAft>
                <a:spcPts val="0"/>
              </a:spcAft>
              <a:buClr>
                <a:schemeClr val="accent3"/>
              </a:buClr>
              <a:buSzPts val="5600"/>
              <a:buNone/>
              <a:defRPr sz="5600">
                <a:solidFill>
                  <a:schemeClr val="accent3"/>
                </a:solidFill>
              </a:defRPr>
            </a:lvl3pPr>
            <a:lvl4pPr lvl="3" algn="l">
              <a:lnSpc>
                <a:spcPct val="100000"/>
              </a:lnSpc>
              <a:spcBef>
                <a:spcPts val="0"/>
              </a:spcBef>
              <a:spcAft>
                <a:spcPts val="0"/>
              </a:spcAft>
              <a:buClr>
                <a:schemeClr val="accent3"/>
              </a:buClr>
              <a:buSzPts val="5600"/>
              <a:buNone/>
              <a:defRPr sz="5600">
                <a:solidFill>
                  <a:schemeClr val="accent3"/>
                </a:solidFill>
              </a:defRPr>
            </a:lvl4pPr>
            <a:lvl5pPr lvl="4" algn="l">
              <a:lnSpc>
                <a:spcPct val="100000"/>
              </a:lnSpc>
              <a:spcBef>
                <a:spcPts val="0"/>
              </a:spcBef>
              <a:spcAft>
                <a:spcPts val="0"/>
              </a:spcAft>
              <a:buClr>
                <a:schemeClr val="accent3"/>
              </a:buClr>
              <a:buSzPts val="5600"/>
              <a:buNone/>
              <a:defRPr sz="5600">
                <a:solidFill>
                  <a:schemeClr val="accent3"/>
                </a:solidFill>
              </a:defRPr>
            </a:lvl5pPr>
            <a:lvl6pPr lvl="5" algn="l">
              <a:lnSpc>
                <a:spcPct val="100000"/>
              </a:lnSpc>
              <a:spcBef>
                <a:spcPts val="0"/>
              </a:spcBef>
              <a:spcAft>
                <a:spcPts val="0"/>
              </a:spcAft>
              <a:buClr>
                <a:schemeClr val="accent3"/>
              </a:buClr>
              <a:buSzPts val="5600"/>
              <a:buNone/>
              <a:defRPr sz="5600">
                <a:solidFill>
                  <a:schemeClr val="accent3"/>
                </a:solidFill>
              </a:defRPr>
            </a:lvl6pPr>
            <a:lvl7pPr lvl="6" algn="l">
              <a:lnSpc>
                <a:spcPct val="100000"/>
              </a:lnSpc>
              <a:spcBef>
                <a:spcPts val="0"/>
              </a:spcBef>
              <a:spcAft>
                <a:spcPts val="0"/>
              </a:spcAft>
              <a:buClr>
                <a:schemeClr val="accent3"/>
              </a:buClr>
              <a:buSzPts val="5600"/>
              <a:buNone/>
              <a:defRPr sz="5600">
                <a:solidFill>
                  <a:schemeClr val="accent3"/>
                </a:solidFill>
              </a:defRPr>
            </a:lvl7pPr>
            <a:lvl8pPr lvl="7" algn="l">
              <a:lnSpc>
                <a:spcPct val="100000"/>
              </a:lnSpc>
              <a:spcBef>
                <a:spcPts val="0"/>
              </a:spcBef>
              <a:spcAft>
                <a:spcPts val="0"/>
              </a:spcAft>
              <a:buClr>
                <a:schemeClr val="accent3"/>
              </a:buClr>
              <a:buSzPts val="5600"/>
              <a:buNone/>
              <a:defRPr sz="5600">
                <a:solidFill>
                  <a:schemeClr val="accent3"/>
                </a:solidFill>
              </a:defRPr>
            </a:lvl8pPr>
            <a:lvl9pPr lvl="8" algn="l">
              <a:lnSpc>
                <a:spcPct val="100000"/>
              </a:lnSpc>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1"/>
          <p:cNvSpPr txBox="1">
            <a:spLocks noGrp="1"/>
          </p:cNvSpPr>
          <p:nvPr>
            <p:ph type="body" idx="1"/>
          </p:nvPr>
        </p:nvSpPr>
        <p:spPr>
          <a:xfrm>
            <a:off x="4115700" y="4406300"/>
            <a:ext cx="4571100" cy="5196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360"/>
              </a:spcBef>
              <a:spcAft>
                <a:spcPts val="1000"/>
              </a:spcAft>
              <a:buSzPts val="1600"/>
              <a:buNone/>
              <a:defRPr sz="1600"/>
            </a:lvl1pPr>
          </a:lstStyle>
          <a:p>
            <a:endParaRPr/>
          </a:p>
        </p:txBody>
      </p:sp>
      <p:sp>
        <p:nvSpPr>
          <p:cNvPr id="44" name="Google Shape;44;p1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7" name="Google Shape;47;p1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000"/>
              </a:spcBef>
              <a:spcAft>
                <a:spcPts val="0"/>
              </a:spcAft>
              <a:buSzPts val="2800"/>
              <a:buNone/>
              <a:defRPr sz="2800"/>
            </a:lvl2pPr>
            <a:lvl3pPr lvl="2" algn="ctr" rtl="0">
              <a:lnSpc>
                <a:spcPct val="100000"/>
              </a:lnSpc>
              <a:spcBef>
                <a:spcPts val="1000"/>
              </a:spcBef>
              <a:spcAft>
                <a:spcPts val="0"/>
              </a:spcAft>
              <a:buSzPts val="2800"/>
              <a:buNone/>
              <a:defRPr sz="2800"/>
            </a:lvl3pPr>
            <a:lvl4pPr lvl="3" algn="ctr" rtl="0">
              <a:lnSpc>
                <a:spcPct val="100000"/>
              </a:lnSpc>
              <a:spcBef>
                <a:spcPts val="1000"/>
              </a:spcBef>
              <a:spcAft>
                <a:spcPts val="0"/>
              </a:spcAft>
              <a:buSzPts val="2800"/>
              <a:buNone/>
              <a:defRPr sz="2800"/>
            </a:lvl4pPr>
            <a:lvl5pPr lvl="4" algn="ctr" rtl="0">
              <a:lnSpc>
                <a:spcPct val="100000"/>
              </a:lnSpc>
              <a:spcBef>
                <a:spcPts val="1000"/>
              </a:spcBef>
              <a:spcAft>
                <a:spcPts val="0"/>
              </a:spcAft>
              <a:buSzPts val="2800"/>
              <a:buNone/>
              <a:defRPr sz="2800"/>
            </a:lvl5pPr>
            <a:lvl6pPr lvl="5" algn="ctr" rtl="0">
              <a:lnSpc>
                <a:spcPct val="100000"/>
              </a:lnSpc>
              <a:spcBef>
                <a:spcPts val="1000"/>
              </a:spcBef>
              <a:spcAft>
                <a:spcPts val="0"/>
              </a:spcAft>
              <a:buSzPts val="2800"/>
              <a:buNone/>
              <a:defRPr sz="2800"/>
            </a:lvl6pPr>
            <a:lvl7pPr lvl="6" algn="ctr" rtl="0">
              <a:lnSpc>
                <a:spcPct val="100000"/>
              </a:lnSpc>
              <a:spcBef>
                <a:spcPts val="1000"/>
              </a:spcBef>
              <a:spcAft>
                <a:spcPts val="0"/>
              </a:spcAft>
              <a:buSzPts val="2800"/>
              <a:buNone/>
              <a:defRPr sz="2800"/>
            </a:lvl7pPr>
            <a:lvl8pPr lvl="7" algn="ctr" rtl="0">
              <a:lnSpc>
                <a:spcPct val="100000"/>
              </a:lnSpc>
              <a:spcBef>
                <a:spcPts val="1000"/>
              </a:spcBef>
              <a:spcAft>
                <a:spcPts val="0"/>
              </a:spcAft>
              <a:buSzPts val="2800"/>
              <a:buNone/>
              <a:defRPr sz="2800"/>
            </a:lvl8pPr>
            <a:lvl9pPr lvl="8" algn="ctr" rtl="0">
              <a:lnSpc>
                <a:spcPct val="100000"/>
              </a:lnSpc>
              <a:spcBef>
                <a:spcPts val="1000"/>
              </a:spcBef>
              <a:spcAft>
                <a:spcPts val="0"/>
              </a:spcAft>
              <a:buSzPts val="2800"/>
              <a:buNone/>
              <a:defRPr sz="2800"/>
            </a:lvl9pPr>
          </a:lstStyle>
          <a:p>
            <a:endParaRPr/>
          </a:p>
        </p:txBody>
      </p:sp>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854150" y="205975"/>
            <a:ext cx="58326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3" name="Google Shape;13;p3"/>
          <p:cNvSpPr txBox="1">
            <a:spLocks noGrp="1"/>
          </p:cNvSpPr>
          <p:nvPr>
            <p:ph type="body" idx="1"/>
          </p:nvPr>
        </p:nvSpPr>
        <p:spPr>
          <a:xfrm>
            <a:off x="2854175" y="1333125"/>
            <a:ext cx="2831100" cy="3459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14" name="Google Shape;14;p3"/>
          <p:cNvSpPr txBox="1">
            <a:spLocks noGrp="1"/>
          </p:cNvSpPr>
          <p:nvPr>
            <p:ph type="body" idx="2"/>
          </p:nvPr>
        </p:nvSpPr>
        <p:spPr>
          <a:xfrm>
            <a:off x="5855725" y="1333125"/>
            <a:ext cx="2831100" cy="3459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1000"/>
              </a:spcBef>
              <a:spcAft>
                <a:spcPts val="0"/>
              </a:spcAft>
              <a:buSzPts val="1800"/>
              <a:buChar char="○"/>
              <a:defRPr sz="1800"/>
            </a:lvl2pPr>
            <a:lvl3pPr marL="1371600" lvl="2" indent="-342900" algn="l">
              <a:lnSpc>
                <a:spcPct val="115000"/>
              </a:lnSpc>
              <a:spcBef>
                <a:spcPts val="1000"/>
              </a:spcBef>
              <a:spcAft>
                <a:spcPts val="0"/>
              </a:spcAft>
              <a:buSzPts val="1800"/>
              <a:buChar char="■"/>
              <a:defRPr sz="1800"/>
            </a:lvl3pPr>
            <a:lvl4pPr marL="1828800" lvl="3" indent="-342900" algn="l">
              <a:lnSpc>
                <a:spcPct val="115000"/>
              </a:lnSpc>
              <a:spcBef>
                <a:spcPts val="1000"/>
              </a:spcBef>
              <a:spcAft>
                <a:spcPts val="0"/>
              </a:spcAft>
              <a:buSzPts val="1800"/>
              <a:buChar char="●"/>
              <a:defRPr sz="1800"/>
            </a:lvl4pPr>
            <a:lvl5pPr marL="2286000" lvl="4" indent="-342900" algn="l">
              <a:lnSpc>
                <a:spcPct val="115000"/>
              </a:lnSpc>
              <a:spcBef>
                <a:spcPts val="1000"/>
              </a:spcBef>
              <a:spcAft>
                <a:spcPts val="0"/>
              </a:spcAft>
              <a:buSzPts val="1800"/>
              <a:buChar char="○"/>
              <a:defRPr sz="1800"/>
            </a:lvl5pPr>
            <a:lvl6pPr marL="2743200" lvl="5" indent="-342900" algn="l">
              <a:lnSpc>
                <a:spcPct val="115000"/>
              </a:lnSpc>
              <a:spcBef>
                <a:spcPts val="1000"/>
              </a:spcBef>
              <a:spcAft>
                <a:spcPts val="0"/>
              </a:spcAft>
              <a:buSzPts val="1800"/>
              <a:buChar char="■"/>
              <a:defRPr sz="1800"/>
            </a:lvl6pPr>
            <a:lvl7pPr marL="3200400" lvl="6" indent="-342900" algn="l">
              <a:lnSpc>
                <a:spcPct val="115000"/>
              </a:lnSpc>
              <a:spcBef>
                <a:spcPts val="1000"/>
              </a:spcBef>
              <a:spcAft>
                <a:spcPts val="0"/>
              </a:spcAft>
              <a:buSzPts val="1800"/>
              <a:buChar char="●"/>
              <a:defRPr sz="1800"/>
            </a:lvl7pPr>
            <a:lvl8pPr marL="3657600" lvl="7" indent="-342900" algn="l">
              <a:lnSpc>
                <a:spcPct val="115000"/>
              </a:lnSpc>
              <a:spcBef>
                <a:spcPts val="1000"/>
              </a:spcBef>
              <a:spcAft>
                <a:spcPts val="0"/>
              </a:spcAft>
              <a:buSzPts val="1800"/>
              <a:buChar char="○"/>
              <a:defRPr sz="1800"/>
            </a:lvl8pPr>
            <a:lvl9pPr marL="4114800" lvl="8" indent="-342900" algn="l">
              <a:lnSpc>
                <a:spcPct val="115000"/>
              </a:lnSpc>
              <a:spcBef>
                <a:spcPts val="1000"/>
              </a:spcBef>
              <a:spcAft>
                <a:spcPts val="1000"/>
              </a:spcAft>
              <a:buSzPts val="1800"/>
              <a:buChar char="■"/>
              <a:defRPr sz="1800"/>
            </a:lvl9pPr>
          </a:lstStyle>
          <a:p>
            <a:endParaRPr/>
          </a:p>
        </p:txBody>
      </p:sp>
      <p:sp>
        <p:nvSpPr>
          <p:cNvPr id="15" name="Google Shape;15;p3"/>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4308200" y="1735750"/>
            <a:ext cx="4150200" cy="1159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3"/>
              </a:buClr>
              <a:buSzPts val="4000"/>
              <a:buNone/>
              <a:defRPr sz="4000">
                <a:solidFill>
                  <a:schemeClr val="accent3"/>
                </a:solidFill>
              </a:defRPr>
            </a:lvl1pPr>
            <a:lvl2pPr lvl="1" algn="l">
              <a:lnSpc>
                <a:spcPct val="100000"/>
              </a:lnSpc>
              <a:spcBef>
                <a:spcPts val="0"/>
              </a:spcBef>
              <a:spcAft>
                <a:spcPts val="0"/>
              </a:spcAft>
              <a:buClr>
                <a:schemeClr val="accent3"/>
              </a:buClr>
              <a:buSzPts val="4000"/>
              <a:buNone/>
              <a:defRPr sz="4000">
                <a:solidFill>
                  <a:schemeClr val="accent3"/>
                </a:solidFill>
              </a:defRPr>
            </a:lvl2pPr>
            <a:lvl3pPr lvl="2" algn="l">
              <a:lnSpc>
                <a:spcPct val="100000"/>
              </a:lnSpc>
              <a:spcBef>
                <a:spcPts val="0"/>
              </a:spcBef>
              <a:spcAft>
                <a:spcPts val="0"/>
              </a:spcAft>
              <a:buClr>
                <a:schemeClr val="accent3"/>
              </a:buClr>
              <a:buSzPts val="4000"/>
              <a:buNone/>
              <a:defRPr sz="4000">
                <a:solidFill>
                  <a:schemeClr val="accent3"/>
                </a:solidFill>
              </a:defRPr>
            </a:lvl3pPr>
            <a:lvl4pPr lvl="3" algn="l">
              <a:lnSpc>
                <a:spcPct val="100000"/>
              </a:lnSpc>
              <a:spcBef>
                <a:spcPts val="0"/>
              </a:spcBef>
              <a:spcAft>
                <a:spcPts val="0"/>
              </a:spcAft>
              <a:buClr>
                <a:schemeClr val="accent3"/>
              </a:buClr>
              <a:buSzPts val="4000"/>
              <a:buNone/>
              <a:defRPr sz="4000">
                <a:solidFill>
                  <a:schemeClr val="accent3"/>
                </a:solidFill>
              </a:defRPr>
            </a:lvl4pPr>
            <a:lvl5pPr lvl="4" algn="l">
              <a:lnSpc>
                <a:spcPct val="100000"/>
              </a:lnSpc>
              <a:spcBef>
                <a:spcPts val="0"/>
              </a:spcBef>
              <a:spcAft>
                <a:spcPts val="0"/>
              </a:spcAft>
              <a:buClr>
                <a:schemeClr val="accent3"/>
              </a:buClr>
              <a:buSzPts val="4000"/>
              <a:buNone/>
              <a:defRPr sz="4000">
                <a:solidFill>
                  <a:schemeClr val="accent3"/>
                </a:solidFill>
              </a:defRPr>
            </a:lvl5pPr>
            <a:lvl6pPr lvl="5" algn="l">
              <a:lnSpc>
                <a:spcPct val="100000"/>
              </a:lnSpc>
              <a:spcBef>
                <a:spcPts val="0"/>
              </a:spcBef>
              <a:spcAft>
                <a:spcPts val="0"/>
              </a:spcAft>
              <a:buClr>
                <a:schemeClr val="accent3"/>
              </a:buClr>
              <a:buSzPts val="4000"/>
              <a:buNone/>
              <a:defRPr sz="4000">
                <a:solidFill>
                  <a:schemeClr val="accent3"/>
                </a:solidFill>
              </a:defRPr>
            </a:lvl6pPr>
            <a:lvl7pPr lvl="6" algn="l">
              <a:lnSpc>
                <a:spcPct val="100000"/>
              </a:lnSpc>
              <a:spcBef>
                <a:spcPts val="0"/>
              </a:spcBef>
              <a:spcAft>
                <a:spcPts val="0"/>
              </a:spcAft>
              <a:buClr>
                <a:schemeClr val="accent3"/>
              </a:buClr>
              <a:buSzPts val="4000"/>
              <a:buNone/>
              <a:defRPr sz="4000">
                <a:solidFill>
                  <a:schemeClr val="accent3"/>
                </a:solidFill>
              </a:defRPr>
            </a:lvl7pPr>
            <a:lvl8pPr lvl="7" algn="l">
              <a:lnSpc>
                <a:spcPct val="100000"/>
              </a:lnSpc>
              <a:spcBef>
                <a:spcPts val="0"/>
              </a:spcBef>
              <a:spcAft>
                <a:spcPts val="0"/>
              </a:spcAft>
              <a:buClr>
                <a:schemeClr val="accent3"/>
              </a:buClr>
              <a:buSzPts val="4000"/>
              <a:buNone/>
              <a:defRPr sz="4000">
                <a:solidFill>
                  <a:schemeClr val="accent3"/>
                </a:solidFill>
              </a:defRPr>
            </a:lvl8pPr>
            <a:lvl9pPr lvl="8" algn="l">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20" name="Google Shape;20;p5"/>
          <p:cNvSpPr txBox="1">
            <a:spLocks noGrp="1"/>
          </p:cNvSpPr>
          <p:nvPr>
            <p:ph type="subTitle" idx="1"/>
          </p:nvPr>
        </p:nvSpPr>
        <p:spPr>
          <a:xfrm>
            <a:off x="4308200" y="2992452"/>
            <a:ext cx="4150200" cy="7848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5"/>
              </a:buClr>
              <a:buSzPts val="2000"/>
              <a:buNone/>
              <a:defRPr>
                <a:solidFill>
                  <a:schemeClr val="accent5"/>
                </a:solidFill>
              </a:defRPr>
            </a:lvl1pPr>
            <a:lvl2pPr lvl="1" algn="l">
              <a:lnSpc>
                <a:spcPct val="115000"/>
              </a:lnSpc>
              <a:spcBef>
                <a:spcPts val="1000"/>
              </a:spcBef>
              <a:spcAft>
                <a:spcPts val="0"/>
              </a:spcAft>
              <a:buClr>
                <a:schemeClr val="accent5"/>
              </a:buClr>
              <a:buSzPts val="3000"/>
              <a:buNone/>
              <a:defRPr sz="3000">
                <a:solidFill>
                  <a:schemeClr val="accent5"/>
                </a:solidFill>
              </a:defRPr>
            </a:lvl2pPr>
            <a:lvl3pPr lvl="2" algn="l">
              <a:lnSpc>
                <a:spcPct val="115000"/>
              </a:lnSpc>
              <a:spcBef>
                <a:spcPts val="1000"/>
              </a:spcBef>
              <a:spcAft>
                <a:spcPts val="0"/>
              </a:spcAft>
              <a:buClr>
                <a:schemeClr val="accent5"/>
              </a:buClr>
              <a:buSzPts val="3000"/>
              <a:buNone/>
              <a:defRPr sz="3000">
                <a:solidFill>
                  <a:schemeClr val="accent5"/>
                </a:solidFill>
              </a:defRPr>
            </a:lvl3pPr>
            <a:lvl4pPr lvl="3" algn="l">
              <a:lnSpc>
                <a:spcPct val="115000"/>
              </a:lnSpc>
              <a:spcBef>
                <a:spcPts val="1000"/>
              </a:spcBef>
              <a:spcAft>
                <a:spcPts val="0"/>
              </a:spcAft>
              <a:buClr>
                <a:schemeClr val="accent5"/>
              </a:buClr>
              <a:buSzPts val="3000"/>
              <a:buNone/>
              <a:defRPr sz="3000">
                <a:solidFill>
                  <a:schemeClr val="accent5"/>
                </a:solidFill>
              </a:defRPr>
            </a:lvl4pPr>
            <a:lvl5pPr lvl="4" algn="l">
              <a:lnSpc>
                <a:spcPct val="115000"/>
              </a:lnSpc>
              <a:spcBef>
                <a:spcPts val="1000"/>
              </a:spcBef>
              <a:spcAft>
                <a:spcPts val="0"/>
              </a:spcAft>
              <a:buClr>
                <a:schemeClr val="accent5"/>
              </a:buClr>
              <a:buSzPts val="3000"/>
              <a:buNone/>
              <a:defRPr sz="3000">
                <a:solidFill>
                  <a:schemeClr val="accent5"/>
                </a:solidFill>
              </a:defRPr>
            </a:lvl5pPr>
            <a:lvl6pPr lvl="5" algn="l">
              <a:lnSpc>
                <a:spcPct val="115000"/>
              </a:lnSpc>
              <a:spcBef>
                <a:spcPts val="1000"/>
              </a:spcBef>
              <a:spcAft>
                <a:spcPts val="0"/>
              </a:spcAft>
              <a:buClr>
                <a:schemeClr val="accent5"/>
              </a:buClr>
              <a:buSzPts val="3000"/>
              <a:buNone/>
              <a:defRPr sz="3000">
                <a:solidFill>
                  <a:schemeClr val="accent5"/>
                </a:solidFill>
              </a:defRPr>
            </a:lvl6pPr>
            <a:lvl7pPr lvl="6" algn="l">
              <a:lnSpc>
                <a:spcPct val="115000"/>
              </a:lnSpc>
              <a:spcBef>
                <a:spcPts val="1000"/>
              </a:spcBef>
              <a:spcAft>
                <a:spcPts val="0"/>
              </a:spcAft>
              <a:buClr>
                <a:schemeClr val="accent5"/>
              </a:buClr>
              <a:buSzPts val="3000"/>
              <a:buNone/>
              <a:defRPr sz="3000">
                <a:solidFill>
                  <a:schemeClr val="accent5"/>
                </a:solidFill>
              </a:defRPr>
            </a:lvl7pPr>
            <a:lvl8pPr lvl="7" algn="l">
              <a:lnSpc>
                <a:spcPct val="115000"/>
              </a:lnSpc>
              <a:spcBef>
                <a:spcPts val="1000"/>
              </a:spcBef>
              <a:spcAft>
                <a:spcPts val="0"/>
              </a:spcAft>
              <a:buClr>
                <a:schemeClr val="accent5"/>
              </a:buClr>
              <a:buSzPts val="3000"/>
              <a:buNone/>
              <a:defRPr sz="3000">
                <a:solidFill>
                  <a:schemeClr val="accent5"/>
                </a:solidFill>
              </a:defRPr>
            </a:lvl8pPr>
            <a:lvl9pPr lvl="8" algn="l">
              <a:lnSpc>
                <a:spcPct val="115000"/>
              </a:lnSpc>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6"/>
          <p:cNvSpPr txBox="1">
            <a:spLocks noGrp="1"/>
          </p:cNvSpPr>
          <p:nvPr>
            <p:ph type="body" idx="1"/>
          </p:nvPr>
        </p:nvSpPr>
        <p:spPr>
          <a:xfrm>
            <a:off x="4384400" y="637800"/>
            <a:ext cx="4097400" cy="18948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0"/>
              </a:spcBef>
              <a:spcAft>
                <a:spcPts val="0"/>
              </a:spcAft>
              <a:buSzPts val="2400"/>
              <a:buChar char="⪢"/>
              <a:defRPr sz="2400" i="1"/>
            </a:lvl1pPr>
            <a:lvl2pPr marL="914400" lvl="1" indent="-381000" algn="l">
              <a:lnSpc>
                <a:spcPct val="115000"/>
              </a:lnSpc>
              <a:spcBef>
                <a:spcPts val="1000"/>
              </a:spcBef>
              <a:spcAft>
                <a:spcPts val="0"/>
              </a:spcAft>
              <a:buSzPts val="2400"/>
              <a:buChar char="○"/>
              <a:defRPr sz="2400" i="1"/>
            </a:lvl2pPr>
            <a:lvl3pPr marL="1371600" lvl="2" indent="-381000" algn="l">
              <a:lnSpc>
                <a:spcPct val="115000"/>
              </a:lnSpc>
              <a:spcBef>
                <a:spcPts val="1000"/>
              </a:spcBef>
              <a:spcAft>
                <a:spcPts val="0"/>
              </a:spcAft>
              <a:buSzPts val="2400"/>
              <a:buChar char="■"/>
              <a:defRPr sz="2400" i="1"/>
            </a:lvl3pPr>
            <a:lvl4pPr marL="1828800" lvl="3" indent="-381000" algn="l">
              <a:lnSpc>
                <a:spcPct val="115000"/>
              </a:lnSpc>
              <a:spcBef>
                <a:spcPts val="1000"/>
              </a:spcBef>
              <a:spcAft>
                <a:spcPts val="0"/>
              </a:spcAft>
              <a:buSzPts val="2400"/>
              <a:buChar char="●"/>
              <a:defRPr sz="2400" i="1"/>
            </a:lvl4pPr>
            <a:lvl5pPr marL="2286000" lvl="4" indent="-381000" algn="l">
              <a:lnSpc>
                <a:spcPct val="115000"/>
              </a:lnSpc>
              <a:spcBef>
                <a:spcPts val="1000"/>
              </a:spcBef>
              <a:spcAft>
                <a:spcPts val="0"/>
              </a:spcAft>
              <a:buSzPts val="2400"/>
              <a:buChar char="○"/>
              <a:defRPr sz="2400" i="1"/>
            </a:lvl5pPr>
            <a:lvl6pPr marL="2743200" lvl="5" indent="-381000" algn="l">
              <a:lnSpc>
                <a:spcPct val="115000"/>
              </a:lnSpc>
              <a:spcBef>
                <a:spcPts val="1000"/>
              </a:spcBef>
              <a:spcAft>
                <a:spcPts val="0"/>
              </a:spcAft>
              <a:buSzPts val="2400"/>
              <a:buChar char="■"/>
              <a:defRPr sz="2400" i="1"/>
            </a:lvl6pPr>
            <a:lvl7pPr marL="3200400" lvl="6" indent="-381000" algn="l">
              <a:lnSpc>
                <a:spcPct val="115000"/>
              </a:lnSpc>
              <a:spcBef>
                <a:spcPts val="1000"/>
              </a:spcBef>
              <a:spcAft>
                <a:spcPts val="0"/>
              </a:spcAft>
              <a:buSzPts val="2400"/>
              <a:buChar char="●"/>
              <a:defRPr sz="2400" i="1"/>
            </a:lvl7pPr>
            <a:lvl8pPr marL="3657600" lvl="7" indent="-381000" algn="l">
              <a:lnSpc>
                <a:spcPct val="115000"/>
              </a:lnSpc>
              <a:spcBef>
                <a:spcPts val="1000"/>
              </a:spcBef>
              <a:spcAft>
                <a:spcPts val="0"/>
              </a:spcAft>
              <a:buSzPts val="2400"/>
              <a:buChar char="○"/>
              <a:defRPr sz="2400" i="1"/>
            </a:lvl8pPr>
            <a:lvl9pPr marL="4114800" lvl="8" indent="-381000" algn="l">
              <a:lnSpc>
                <a:spcPct val="115000"/>
              </a:lnSpc>
              <a:spcBef>
                <a:spcPts val="1000"/>
              </a:spcBef>
              <a:spcAft>
                <a:spcPts val="1000"/>
              </a:spcAft>
              <a:buSzPts val="2400"/>
              <a:buChar char="■"/>
              <a:defRPr sz="2400" i="1"/>
            </a:lvl9pPr>
          </a:lstStyle>
          <a:p>
            <a:endParaRPr/>
          </a:p>
        </p:txBody>
      </p:sp>
      <p:sp>
        <p:nvSpPr>
          <p:cNvPr id="24" name="Google Shape;24;p6"/>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 sz="7200" b="0" i="0" u="none" strike="noStrike" cap="none">
                <a:solidFill>
                  <a:schemeClr val="accent2"/>
                </a:solidFill>
                <a:latin typeface="Kalam"/>
                <a:ea typeface="Kalam"/>
                <a:cs typeface="Kalam"/>
                <a:sym typeface="Kalam"/>
              </a:rPr>
              <a:t>“</a:t>
            </a:r>
            <a:endParaRPr sz="7200" b="0" i="0" u="none" strike="noStrike" cap="none">
              <a:solidFill>
                <a:schemeClr val="accent2"/>
              </a:solidFill>
              <a:latin typeface="Kalam"/>
              <a:ea typeface="Kalam"/>
              <a:cs typeface="Kalam"/>
              <a:sym typeface="Kalam"/>
            </a:endParaRPr>
          </a:p>
        </p:txBody>
      </p:sp>
      <p:sp>
        <p:nvSpPr>
          <p:cNvPr id="25" name="Google Shape;25;p6"/>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8" name="Google Shape;28;p7"/>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000"/>
              </a:spcBef>
              <a:spcAft>
                <a:spcPts val="0"/>
              </a:spcAft>
              <a:buSzPts val="2000"/>
              <a:buChar char="○"/>
              <a:defRPr/>
            </a:lvl2pPr>
            <a:lvl3pPr marL="1371600" lvl="2" indent="-355600" algn="l">
              <a:lnSpc>
                <a:spcPct val="115000"/>
              </a:lnSpc>
              <a:spcBef>
                <a:spcPts val="1000"/>
              </a:spcBef>
              <a:spcAft>
                <a:spcPts val="0"/>
              </a:spcAft>
              <a:buSzPts val="2000"/>
              <a:buChar char="■"/>
              <a:defRPr/>
            </a:lvl3pPr>
            <a:lvl4pPr marL="1828800" lvl="3" indent="-355600" algn="l">
              <a:lnSpc>
                <a:spcPct val="115000"/>
              </a:lnSpc>
              <a:spcBef>
                <a:spcPts val="1000"/>
              </a:spcBef>
              <a:spcAft>
                <a:spcPts val="0"/>
              </a:spcAft>
              <a:buSzPts val="2000"/>
              <a:buChar char="●"/>
              <a:defRPr/>
            </a:lvl4pPr>
            <a:lvl5pPr marL="2286000" lvl="4" indent="-355600" algn="l">
              <a:lnSpc>
                <a:spcPct val="115000"/>
              </a:lnSpc>
              <a:spcBef>
                <a:spcPts val="1000"/>
              </a:spcBef>
              <a:spcAft>
                <a:spcPts val="0"/>
              </a:spcAft>
              <a:buSzPts val="2000"/>
              <a:buChar char="○"/>
              <a:defRPr/>
            </a:lvl5pPr>
            <a:lvl6pPr marL="2743200" lvl="5" indent="-355600" algn="l">
              <a:lnSpc>
                <a:spcPct val="115000"/>
              </a:lnSpc>
              <a:spcBef>
                <a:spcPts val="1000"/>
              </a:spcBef>
              <a:spcAft>
                <a:spcPts val="0"/>
              </a:spcAft>
              <a:buSzPts val="2000"/>
              <a:buChar char="■"/>
              <a:defRPr/>
            </a:lvl6pPr>
            <a:lvl7pPr marL="3200400" lvl="6" indent="-355600" algn="l">
              <a:lnSpc>
                <a:spcPct val="115000"/>
              </a:lnSpc>
              <a:spcBef>
                <a:spcPts val="1000"/>
              </a:spcBef>
              <a:spcAft>
                <a:spcPts val="0"/>
              </a:spcAft>
              <a:buSzPts val="2000"/>
              <a:buChar char="●"/>
              <a:defRPr/>
            </a:lvl7pPr>
            <a:lvl8pPr marL="3657600" lvl="7" indent="-355600" algn="l">
              <a:lnSpc>
                <a:spcPct val="115000"/>
              </a:lnSpc>
              <a:spcBef>
                <a:spcPts val="1000"/>
              </a:spcBef>
              <a:spcAft>
                <a:spcPts val="0"/>
              </a:spcAft>
              <a:buSzPts val="2000"/>
              <a:buChar char="○"/>
              <a:defRPr/>
            </a:lvl8pPr>
            <a:lvl9pPr marL="4114800" lvl="8" indent="-355600" algn="l">
              <a:lnSpc>
                <a:spcPct val="115000"/>
              </a:lnSpc>
              <a:spcBef>
                <a:spcPts val="1000"/>
              </a:spcBef>
              <a:spcAft>
                <a:spcPts val="1000"/>
              </a:spcAft>
              <a:buSzPts val="2000"/>
              <a:buChar char="■"/>
              <a:defRPr/>
            </a:lvl9pPr>
          </a:lstStyle>
          <a:p>
            <a:endParaRPr/>
          </a:p>
        </p:txBody>
      </p:sp>
      <p:sp>
        <p:nvSpPr>
          <p:cNvPr id="29" name="Google Shape;29;p7"/>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2854150" y="205975"/>
            <a:ext cx="58326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2" name="Google Shape;32;p8"/>
          <p:cNvSpPr txBox="1">
            <a:spLocks noGrp="1"/>
          </p:cNvSpPr>
          <p:nvPr>
            <p:ph type="body" idx="1"/>
          </p:nvPr>
        </p:nvSpPr>
        <p:spPr>
          <a:xfrm>
            <a:off x="2854150" y="1333125"/>
            <a:ext cx="1859400" cy="345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000"/>
              </a:spcBef>
              <a:spcAft>
                <a:spcPts val="0"/>
              </a:spcAft>
              <a:buSzPts val="1600"/>
              <a:buChar char="○"/>
              <a:defRPr sz="1600"/>
            </a:lvl2pPr>
            <a:lvl3pPr marL="1371600" lvl="2" indent="-330200" algn="l">
              <a:lnSpc>
                <a:spcPct val="115000"/>
              </a:lnSpc>
              <a:spcBef>
                <a:spcPts val="1000"/>
              </a:spcBef>
              <a:spcAft>
                <a:spcPts val="0"/>
              </a:spcAft>
              <a:buSzPts val="1600"/>
              <a:buChar char="■"/>
              <a:defRPr sz="1600"/>
            </a:lvl3pPr>
            <a:lvl4pPr marL="1828800" lvl="3" indent="-330200" algn="l">
              <a:lnSpc>
                <a:spcPct val="115000"/>
              </a:lnSpc>
              <a:spcBef>
                <a:spcPts val="1000"/>
              </a:spcBef>
              <a:spcAft>
                <a:spcPts val="0"/>
              </a:spcAft>
              <a:buSzPts val="1600"/>
              <a:buChar char="●"/>
              <a:defRPr sz="1600"/>
            </a:lvl4pPr>
            <a:lvl5pPr marL="2286000" lvl="4" indent="-330200" algn="l">
              <a:lnSpc>
                <a:spcPct val="115000"/>
              </a:lnSpc>
              <a:spcBef>
                <a:spcPts val="1000"/>
              </a:spcBef>
              <a:spcAft>
                <a:spcPts val="0"/>
              </a:spcAft>
              <a:buSzPts val="1600"/>
              <a:buChar char="○"/>
              <a:defRPr sz="1600"/>
            </a:lvl5pPr>
            <a:lvl6pPr marL="2743200" lvl="5" indent="-330200" algn="l">
              <a:lnSpc>
                <a:spcPct val="115000"/>
              </a:lnSpc>
              <a:spcBef>
                <a:spcPts val="1000"/>
              </a:spcBef>
              <a:spcAft>
                <a:spcPts val="0"/>
              </a:spcAft>
              <a:buSzPts val="1600"/>
              <a:buChar char="■"/>
              <a:defRPr sz="1600"/>
            </a:lvl6pPr>
            <a:lvl7pPr marL="3200400" lvl="6" indent="-330200" algn="l">
              <a:lnSpc>
                <a:spcPct val="115000"/>
              </a:lnSpc>
              <a:spcBef>
                <a:spcPts val="1000"/>
              </a:spcBef>
              <a:spcAft>
                <a:spcPts val="0"/>
              </a:spcAft>
              <a:buSzPts val="1600"/>
              <a:buChar char="●"/>
              <a:defRPr sz="1600"/>
            </a:lvl7pPr>
            <a:lvl8pPr marL="3657600" lvl="7" indent="-330200" algn="l">
              <a:lnSpc>
                <a:spcPct val="115000"/>
              </a:lnSpc>
              <a:spcBef>
                <a:spcPts val="1000"/>
              </a:spcBef>
              <a:spcAft>
                <a:spcPts val="0"/>
              </a:spcAft>
              <a:buSzPts val="1600"/>
              <a:buChar char="○"/>
              <a:defRPr sz="1600"/>
            </a:lvl8pPr>
            <a:lvl9pPr marL="4114800" lvl="8" indent="-330200" algn="l">
              <a:lnSpc>
                <a:spcPct val="115000"/>
              </a:lnSpc>
              <a:spcBef>
                <a:spcPts val="1000"/>
              </a:spcBef>
              <a:spcAft>
                <a:spcPts val="1000"/>
              </a:spcAft>
              <a:buSzPts val="1600"/>
              <a:buChar char="■"/>
              <a:defRPr sz="1600"/>
            </a:lvl9pPr>
          </a:lstStyle>
          <a:p>
            <a:endParaRPr/>
          </a:p>
        </p:txBody>
      </p:sp>
      <p:sp>
        <p:nvSpPr>
          <p:cNvPr id="33" name="Google Shape;33;p8"/>
          <p:cNvSpPr txBox="1">
            <a:spLocks noGrp="1"/>
          </p:cNvSpPr>
          <p:nvPr>
            <p:ph type="body" idx="2"/>
          </p:nvPr>
        </p:nvSpPr>
        <p:spPr>
          <a:xfrm>
            <a:off x="4808736" y="1333125"/>
            <a:ext cx="1859400" cy="345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000"/>
              </a:spcBef>
              <a:spcAft>
                <a:spcPts val="0"/>
              </a:spcAft>
              <a:buSzPts val="1600"/>
              <a:buChar char="○"/>
              <a:defRPr sz="1600"/>
            </a:lvl2pPr>
            <a:lvl3pPr marL="1371600" lvl="2" indent="-330200" algn="l">
              <a:lnSpc>
                <a:spcPct val="115000"/>
              </a:lnSpc>
              <a:spcBef>
                <a:spcPts val="1000"/>
              </a:spcBef>
              <a:spcAft>
                <a:spcPts val="0"/>
              </a:spcAft>
              <a:buSzPts val="1600"/>
              <a:buChar char="■"/>
              <a:defRPr sz="1600"/>
            </a:lvl3pPr>
            <a:lvl4pPr marL="1828800" lvl="3" indent="-330200" algn="l">
              <a:lnSpc>
                <a:spcPct val="115000"/>
              </a:lnSpc>
              <a:spcBef>
                <a:spcPts val="1000"/>
              </a:spcBef>
              <a:spcAft>
                <a:spcPts val="0"/>
              </a:spcAft>
              <a:buSzPts val="1600"/>
              <a:buChar char="●"/>
              <a:defRPr sz="1600"/>
            </a:lvl4pPr>
            <a:lvl5pPr marL="2286000" lvl="4" indent="-330200" algn="l">
              <a:lnSpc>
                <a:spcPct val="115000"/>
              </a:lnSpc>
              <a:spcBef>
                <a:spcPts val="1000"/>
              </a:spcBef>
              <a:spcAft>
                <a:spcPts val="0"/>
              </a:spcAft>
              <a:buSzPts val="1600"/>
              <a:buChar char="○"/>
              <a:defRPr sz="1600"/>
            </a:lvl5pPr>
            <a:lvl6pPr marL="2743200" lvl="5" indent="-330200" algn="l">
              <a:lnSpc>
                <a:spcPct val="115000"/>
              </a:lnSpc>
              <a:spcBef>
                <a:spcPts val="1000"/>
              </a:spcBef>
              <a:spcAft>
                <a:spcPts val="0"/>
              </a:spcAft>
              <a:buSzPts val="1600"/>
              <a:buChar char="■"/>
              <a:defRPr sz="1600"/>
            </a:lvl6pPr>
            <a:lvl7pPr marL="3200400" lvl="6" indent="-330200" algn="l">
              <a:lnSpc>
                <a:spcPct val="115000"/>
              </a:lnSpc>
              <a:spcBef>
                <a:spcPts val="1000"/>
              </a:spcBef>
              <a:spcAft>
                <a:spcPts val="0"/>
              </a:spcAft>
              <a:buSzPts val="1600"/>
              <a:buChar char="●"/>
              <a:defRPr sz="1600"/>
            </a:lvl7pPr>
            <a:lvl8pPr marL="3657600" lvl="7" indent="-330200" algn="l">
              <a:lnSpc>
                <a:spcPct val="115000"/>
              </a:lnSpc>
              <a:spcBef>
                <a:spcPts val="1000"/>
              </a:spcBef>
              <a:spcAft>
                <a:spcPts val="0"/>
              </a:spcAft>
              <a:buSzPts val="1600"/>
              <a:buChar char="○"/>
              <a:defRPr sz="1600"/>
            </a:lvl8pPr>
            <a:lvl9pPr marL="4114800" lvl="8" indent="-330200" algn="l">
              <a:lnSpc>
                <a:spcPct val="115000"/>
              </a:lnSpc>
              <a:spcBef>
                <a:spcPts val="1000"/>
              </a:spcBef>
              <a:spcAft>
                <a:spcPts val="1000"/>
              </a:spcAft>
              <a:buSzPts val="1600"/>
              <a:buChar char="■"/>
              <a:defRPr sz="1600"/>
            </a:lvl9pPr>
          </a:lstStyle>
          <a:p>
            <a:endParaRPr/>
          </a:p>
        </p:txBody>
      </p:sp>
      <p:sp>
        <p:nvSpPr>
          <p:cNvPr id="34" name="Google Shape;34;p8"/>
          <p:cNvSpPr txBox="1">
            <a:spLocks noGrp="1"/>
          </p:cNvSpPr>
          <p:nvPr>
            <p:ph type="body" idx="3"/>
          </p:nvPr>
        </p:nvSpPr>
        <p:spPr>
          <a:xfrm>
            <a:off x="6763323" y="1333125"/>
            <a:ext cx="1859400" cy="345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000"/>
              </a:spcBef>
              <a:spcAft>
                <a:spcPts val="0"/>
              </a:spcAft>
              <a:buSzPts val="1600"/>
              <a:buChar char="○"/>
              <a:defRPr sz="1600"/>
            </a:lvl2pPr>
            <a:lvl3pPr marL="1371600" lvl="2" indent="-330200" algn="l">
              <a:lnSpc>
                <a:spcPct val="115000"/>
              </a:lnSpc>
              <a:spcBef>
                <a:spcPts val="1000"/>
              </a:spcBef>
              <a:spcAft>
                <a:spcPts val="0"/>
              </a:spcAft>
              <a:buSzPts val="1600"/>
              <a:buChar char="■"/>
              <a:defRPr sz="1600"/>
            </a:lvl3pPr>
            <a:lvl4pPr marL="1828800" lvl="3" indent="-330200" algn="l">
              <a:lnSpc>
                <a:spcPct val="115000"/>
              </a:lnSpc>
              <a:spcBef>
                <a:spcPts val="1000"/>
              </a:spcBef>
              <a:spcAft>
                <a:spcPts val="0"/>
              </a:spcAft>
              <a:buSzPts val="1600"/>
              <a:buChar char="●"/>
              <a:defRPr sz="1600"/>
            </a:lvl4pPr>
            <a:lvl5pPr marL="2286000" lvl="4" indent="-330200" algn="l">
              <a:lnSpc>
                <a:spcPct val="115000"/>
              </a:lnSpc>
              <a:spcBef>
                <a:spcPts val="1000"/>
              </a:spcBef>
              <a:spcAft>
                <a:spcPts val="0"/>
              </a:spcAft>
              <a:buSzPts val="1600"/>
              <a:buChar char="○"/>
              <a:defRPr sz="1600"/>
            </a:lvl5pPr>
            <a:lvl6pPr marL="2743200" lvl="5" indent="-330200" algn="l">
              <a:lnSpc>
                <a:spcPct val="115000"/>
              </a:lnSpc>
              <a:spcBef>
                <a:spcPts val="1000"/>
              </a:spcBef>
              <a:spcAft>
                <a:spcPts val="0"/>
              </a:spcAft>
              <a:buSzPts val="1600"/>
              <a:buChar char="■"/>
              <a:defRPr sz="1600"/>
            </a:lvl6pPr>
            <a:lvl7pPr marL="3200400" lvl="6" indent="-330200" algn="l">
              <a:lnSpc>
                <a:spcPct val="115000"/>
              </a:lnSpc>
              <a:spcBef>
                <a:spcPts val="1000"/>
              </a:spcBef>
              <a:spcAft>
                <a:spcPts val="0"/>
              </a:spcAft>
              <a:buSzPts val="1600"/>
              <a:buChar char="●"/>
              <a:defRPr sz="1600"/>
            </a:lvl7pPr>
            <a:lvl8pPr marL="3657600" lvl="7" indent="-330200" algn="l">
              <a:lnSpc>
                <a:spcPct val="115000"/>
              </a:lnSpc>
              <a:spcBef>
                <a:spcPts val="1000"/>
              </a:spcBef>
              <a:spcAft>
                <a:spcPts val="0"/>
              </a:spcAft>
              <a:buSzPts val="1600"/>
              <a:buChar char="○"/>
              <a:defRPr sz="1600"/>
            </a:lvl8pPr>
            <a:lvl9pPr marL="4114800" lvl="8" indent="-330200" algn="l">
              <a:lnSpc>
                <a:spcPct val="115000"/>
              </a:lnSpc>
              <a:spcBef>
                <a:spcPts val="1000"/>
              </a:spcBef>
              <a:spcAft>
                <a:spcPts val="1000"/>
              </a:spcAft>
              <a:buSzPts val="1600"/>
              <a:buChar char="■"/>
              <a:defRPr sz="1600"/>
            </a:lvl9pPr>
          </a:lstStyle>
          <a:p>
            <a:endParaRPr/>
          </a:p>
        </p:txBody>
      </p:sp>
      <p:sp>
        <p:nvSpPr>
          <p:cNvPr id="35" name="Google Shape;35;p8"/>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36"/>
        <p:cNvGrpSpPr/>
        <p:nvPr/>
      </p:nvGrpSpPr>
      <p:grpSpPr>
        <a:xfrm>
          <a:off x="0" y="0"/>
          <a:ext cx="0" cy="0"/>
          <a:chOff x="0" y="0"/>
          <a:chExt cx="0" cy="0"/>
        </a:xfrm>
      </p:grpSpPr>
      <p:pic>
        <p:nvPicPr>
          <p:cNvPr id="37" name="Google Shape;37;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 name="Google Shape;38;p9"/>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41" name="Google Shape;41;p10"/>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1pPr>
            <a:lvl2pPr marR="0" lvl="1"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2pPr>
            <a:lvl3pPr marR="0" lvl="2"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3pPr>
            <a:lvl4pPr marR="0" lvl="3"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4pPr>
            <a:lvl5pPr marR="0" lvl="4"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5pPr>
            <a:lvl6pPr marR="0" lvl="5"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6pPr>
            <a:lvl7pPr marR="0" lvl="6"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7pPr>
            <a:lvl8pPr marR="0" lvl="7"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8pPr>
            <a:lvl9pPr marR="0" lvl="8" algn="l" rtl="0">
              <a:lnSpc>
                <a:spcPct val="100000"/>
              </a:lnSpc>
              <a:spcBef>
                <a:spcPts val="0"/>
              </a:spcBef>
              <a:spcAft>
                <a:spcPts val="0"/>
              </a:spcAft>
              <a:buClr>
                <a:schemeClr val="accent3"/>
              </a:buClr>
              <a:buSzPts val="2000"/>
              <a:buFont typeface="Kalam"/>
              <a:buNone/>
              <a:defRPr sz="2000" b="0" i="0" u="none" strike="noStrike" cap="none">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marR="0" lvl="0" indent="-355600" algn="l" rtl="0">
              <a:lnSpc>
                <a:spcPct val="115000"/>
              </a:lnSpc>
              <a:spcBef>
                <a:spcPts val="0"/>
              </a:spcBef>
              <a:spcAft>
                <a:spcPts val="0"/>
              </a:spcAft>
              <a:buClr>
                <a:schemeClr val="accent4"/>
              </a:buClr>
              <a:buSzPts val="2000"/>
              <a:buFont typeface="Merriweather"/>
              <a:buChar char="⪢"/>
              <a:defRPr sz="2000" b="0" i="0" u="none" strike="noStrike" cap="none">
                <a:solidFill>
                  <a:schemeClr val="dk1"/>
                </a:solidFill>
                <a:latin typeface="Merriweather"/>
                <a:ea typeface="Merriweather"/>
                <a:cs typeface="Merriweather"/>
                <a:sym typeface="Merriweather"/>
              </a:defRPr>
            </a:lvl1pPr>
            <a:lvl2pPr marL="914400" marR="0" lvl="1" indent="-355600" algn="l" rtl="0">
              <a:lnSpc>
                <a:spcPct val="115000"/>
              </a:lnSpc>
              <a:spcBef>
                <a:spcPts val="1000"/>
              </a:spcBef>
              <a:spcAft>
                <a:spcPts val="0"/>
              </a:spcAft>
              <a:buClr>
                <a:schemeClr val="accent4"/>
              </a:buClr>
              <a:buSzPts val="2000"/>
              <a:buFont typeface="Merriweather"/>
              <a:buChar char="○"/>
              <a:defRPr sz="2000" b="0" i="0" u="none" strike="noStrike" cap="none">
                <a:solidFill>
                  <a:schemeClr val="dk1"/>
                </a:solidFill>
                <a:latin typeface="Merriweather"/>
                <a:ea typeface="Merriweather"/>
                <a:cs typeface="Merriweather"/>
                <a:sym typeface="Merriweather"/>
              </a:defRPr>
            </a:lvl2pPr>
            <a:lvl3pPr marL="1371600" marR="0" lvl="2" indent="-355600" algn="l" rtl="0">
              <a:lnSpc>
                <a:spcPct val="115000"/>
              </a:lnSpc>
              <a:spcBef>
                <a:spcPts val="1000"/>
              </a:spcBef>
              <a:spcAft>
                <a:spcPts val="0"/>
              </a:spcAft>
              <a:buClr>
                <a:schemeClr val="accent4"/>
              </a:buClr>
              <a:buSzPts val="2000"/>
              <a:buFont typeface="Merriweather"/>
              <a:buChar char="■"/>
              <a:defRPr sz="2000" b="0" i="0" u="none" strike="noStrike" cap="none">
                <a:solidFill>
                  <a:schemeClr val="dk1"/>
                </a:solidFill>
                <a:latin typeface="Merriweather"/>
                <a:ea typeface="Merriweather"/>
                <a:cs typeface="Merriweather"/>
                <a:sym typeface="Merriweather"/>
              </a:defRPr>
            </a:lvl3pPr>
            <a:lvl4pPr marL="1828800" marR="0" lvl="3"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4pPr>
            <a:lvl5pPr marL="2286000" marR="0" lvl="4"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5pPr>
            <a:lvl6pPr marL="2743200" marR="0" lvl="5"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6pPr>
            <a:lvl7pPr marL="3200400" marR="0" lvl="6"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7pPr>
            <a:lvl8pPr marL="3657600" marR="0" lvl="7" indent="-355600" algn="l" rtl="0">
              <a:lnSpc>
                <a:spcPct val="115000"/>
              </a:lnSpc>
              <a:spcBef>
                <a:spcPts val="1000"/>
              </a:spcBef>
              <a:spcAft>
                <a:spcPts val="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8pPr>
            <a:lvl9pPr marL="4114800" marR="0" lvl="8" indent="-355600" algn="l" rtl="0">
              <a:lnSpc>
                <a:spcPct val="115000"/>
              </a:lnSpc>
              <a:spcBef>
                <a:spcPts val="1000"/>
              </a:spcBef>
              <a:spcAft>
                <a:spcPts val="1000"/>
              </a:spcAft>
              <a:buClr>
                <a:schemeClr val="dk1"/>
              </a:buClr>
              <a:buSzPts val="2000"/>
              <a:buFont typeface="Merriweather"/>
              <a:buChar char="■"/>
              <a:defRPr sz="2000" b="0" i="0" u="none" strike="noStrike" cap="none">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h2gopower.com/"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toyota.com/mirai/fcv.html" TargetMode="External"/><Relationship Id="rId5" Type="http://schemas.openxmlformats.org/officeDocument/2006/relationships/image" Target="../media/image19.png"/><Relationship Id="rId4" Type="http://schemas.openxmlformats.org/officeDocument/2006/relationships/hyperlink" Target="https://carbonengineering.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ootprintcalculator.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CookiesPoweredbySun"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3727375" y="923550"/>
            <a:ext cx="5225400" cy="1648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Cookies Powered By the Sun</a:t>
            </a:r>
            <a:endParaRPr/>
          </a:p>
        </p:txBody>
      </p:sp>
      <p:sp>
        <p:nvSpPr>
          <p:cNvPr id="54" name="Google Shape;54;p13"/>
          <p:cNvSpPr txBox="1">
            <a:spLocks noGrp="1"/>
          </p:cNvSpPr>
          <p:nvPr>
            <p:ph type="subTitle" idx="1"/>
          </p:nvPr>
        </p:nvSpPr>
        <p:spPr>
          <a:xfrm>
            <a:off x="4168250" y="2571750"/>
            <a:ext cx="4690500" cy="11739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solidFill>
                  <a:srgbClr val="999999"/>
                </a:solidFill>
                <a:latin typeface="Pontano Sans"/>
                <a:ea typeface="Pontano Sans"/>
                <a:cs typeface="Pontano Sans"/>
                <a:sym typeface="Pontano Sans"/>
              </a:rPr>
              <a:t>4-H Youth Air Force Summer Camp</a:t>
            </a:r>
            <a:endParaRPr>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body" idx="1"/>
          </p:nvPr>
        </p:nvSpPr>
        <p:spPr>
          <a:xfrm>
            <a:off x="3982675" y="659525"/>
            <a:ext cx="4571100" cy="1468800"/>
          </a:xfrm>
          <a:prstGeom prst="rect">
            <a:avLst/>
          </a:prstGeom>
        </p:spPr>
        <p:txBody>
          <a:bodyPr spcFirstLastPara="1" wrap="square" lIns="0" tIns="0" rIns="0" bIns="0" anchor="t" anchorCtr="0">
            <a:noAutofit/>
          </a:bodyPr>
          <a:lstStyle/>
          <a:p>
            <a:pPr marL="0" lvl="0" indent="0" algn="ctr" rtl="0">
              <a:spcBef>
                <a:spcPts val="360"/>
              </a:spcBef>
              <a:spcAft>
                <a:spcPts val="0"/>
              </a:spcAft>
              <a:buNone/>
            </a:pPr>
            <a:r>
              <a:rPr lang="en" sz="2400">
                <a:solidFill>
                  <a:schemeClr val="accent3"/>
                </a:solidFill>
                <a:latin typeface="Kalam"/>
                <a:ea typeface="Kalam"/>
                <a:cs typeface="Kalam"/>
                <a:sym typeface="Kalam"/>
              </a:rPr>
              <a:t>Can you name all the various types of renewable energy technology?</a:t>
            </a:r>
            <a:endParaRPr sz="2400">
              <a:solidFill>
                <a:schemeClr val="accent3"/>
              </a:solidFill>
              <a:latin typeface="Kalam"/>
              <a:ea typeface="Kalam"/>
              <a:cs typeface="Kalam"/>
              <a:sym typeface="Kalam"/>
            </a:endParaRPr>
          </a:p>
          <a:p>
            <a:pPr marL="0" lvl="0" indent="0" algn="ctr" rtl="0">
              <a:spcBef>
                <a:spcPts val="1000"/>
              </a:spcBef>
              <a:spcAft>
                <a:spcPts val="0"/>
              </a:spcAft>
              <a:buNone/>
            </a:pPr>
            <a:endParaRPr sz="2400">
              <a:solidFill>
                <a:schemeClr val="accent3"/>
              </a:solidFill>
              <a:latin typeface="Kalam"/>
              <a:ea typeface="Kalam"/>
              <a:cs typeface="Kalam"/>
              <a:sym typeface="Kalam"/>
            </a:endParaRPr>
          </a:p>
          <a:p>
            <a:pPr marL="0" lvl="0" indent="0" algn="ctr" rtl="0">
              <a:spcBef>
                <a:spcPts val="1000"/>
              </a:spcBef>
              <a:spcAft>
                <a:spcPts val="1000"/>
              </a:spcAft>
              <a:buNone/>
            </a:pPr>
            <a:endParaRPr sz="2400">
              <a:solidFill>
                <a:schemeClr val="accent3"/>
              </a:solidFill>
              <a:latin typeface="Kalam"/>
              <a:ea typeface="Kalam"/>
              <a:cs typeface="Kalam"/>
              <a:sym typeface="Kalam"/>
            </a:endParaRPr>
          </a:p>
        </p:txBody>
      </p:sp>
      <p:sp>
        <p:nvSpPr>
          <p:cNvPr id="108" name="Google Shape;108;p22"/>
          <p:cNvSpPr txBox="1"/>
          <p:nvPr/>
        </p:nvSpPr>
        <p:spPr>
          <a:xfrm>
            <a:off x="4001275" y="2571750"/>
            <a:ext cx="4533900" cy="10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There are SIX main types of renewable energy. Try to name them all, then click to the next slide to reveal the answers!</a:t>
            </a:r>
            <a:endParaRPr sz="1800">
              <a:solidFill>
                <a:srgbClr val="999999"/>
              </a:solidFill>
              <a:latin typeface="Pontano Sans"/>
              <a:ea typeface="Pontano Sans"/>
              <a:cs typeface="Pontano Sans"/>
              <a:sym typeface="Pontano Sans"/>
            </a:endParaRPr>
          </a:p>
          <a:p>
            <a:pPr marL="0" lvl="0" indent="0" algn="l"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l" rtl="0">
              <a:spcBef>
                <a:spcPts val="0"/>
              </a:spcBef>
              <a:spcAft>
                <a:spcPts val="0"/>
              </a:spcAft>
              <a:buNone/>
            </a:pP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3"/>
          <p:cNvPicPr preferRelativeResize="0"/>
          <p:nvPr/>
        </p:nvPicPr>
        <p:blipFill>
          <a:blip r:embed="rId3">
            <a:alphaModFix/>
          </a:blip>
          <a:stretch>
            <a:fillRect/>
          </a:stretch>
        </p:blipFill>
        <p:spPr>
          <a:xfrm>
            <a:off x="419000" y="741375"/>
            <a:ext cx="2410100" cy="1464475"/>
          </a:xfrm>
          <a:prstGeom prst="rect">
            <a:avLst/>
          </a:prstGeom>
          <a:noFill/>
          <a:ln>
            <a:noFill/>
          </a:ln>
        </p:spPr>
      </p:pic>
      <p:pic>
        <p:nvPicPr>
          <p:cNvPr id="114" name="Google Shape;114;p23"/>
          <p:cNvPicPr preferRelativeResize="0"/>
          <p:nvPr/>
        </p:nvPicPr>
        <p:blipFill>
          <a:blip r:embed="rId4">
            <a:alphaModFix/>
          </a:blip>
          <a:stretch>
            <a:fillRect/>
          </a:stretch>
        </p:blipFill>
        <p:spPr>
          <a:xfrm>
            <a:off x="445025" y="2821525"/>
            <a:ext cx="2358057" cy="1464475"/>
          </a:xfrm>
          <a:prstGeom prst="rect">
            <a:avLst/>
          </a:prstGeom>
          <a:noFill/>
          <a:ln>
            <a:noFill/>
          </a:ln>
        </p:spPr>
      </p:pic>
      <p:pic>
        <p:nvPicPr>
          <p:cNvPr id="115" name="Google Shape;115;p23"/>
          <p:cNvPicPr preferRelativeResize="0"/>
          <p:nvPr/>
        </p:nvPicPr>
        <p:blipFill>
          <a:blip r:embed="rId5">
            <a:alphaModFix/>
          </a:blip>
          <a:stretch>
            <a:fillRect/>
          </a:stretch>
        </p:blipFill>
        <p:spPr>
          <a:xfrm>
            <a:off x="3397733" y="840925"/>
            <a:ext cx="2440792" cy="1464475"/>
          </a:xfrm>
          <a:prstGeom prst="rect">
            <a:avLst/>
          </a:prstGeom>
          <a:noFill/>
          <a:ln>
            <a:noFill/>
          </a:ln>
        </p:spPr>
      </p:pic>
      <p:pic>
        <p:nvPicPr>
          <p:cNvPr id="116" name="Google Shape;116;p23"/>
          <p:cNvPicPr preferRelativeResize="0"/>
          <p:nvPr/>
        </p:nvPicPr>
        <p:blipFill>
          <a:blip r:embed="rId6">
            <a:alphaModFix/>
          </a:blip>
          <a:stretch>
            <a:fillRect/>
          </a:stretch>
        </p:blipFill>
        <p:spPr>
          <a:xfrm>
            <a:off x="6532057" y="421225"/>
            <a:ext cx="1905000" cy="2400300"/>
          </a:xfrm>
          <a:prstGeom prst="rect">
            <a:avLst/>
          </a:prstGeom>
          <a:noFill/>
          <a:ln>
            <a:noFill/>
          </a:ln>
        </p:spPr>
      </p:pic>
      <p:pic>
        <p:nvPicPr>
          <p:cNvPr id="117" name="Google Shape;117;p23"/>
          <p:cNvPicPr preferRelativeResize="0"/>
          <p:nvPr/>
        </p:nvPicPr>
        <p:blipFill>
          <a:blip r:embed="rId7">
            <a:alphaModFix/>
          </a:blip>
          <a:stretch>
            <a:fillRect/>
          </a:stretch>
        </p:blipFill>
        <p:spPr>
          <a:xfrm>
            <a:off x="3086107" y="3005650"/>
            <a:ext cx="2971800" cy="1543050"/>
          </a:xfrm>
          <a:prstGeom prst="rect">
            <a:avLst/>
          </a:prstGeom>
          <a:noFill/>
          <a:ln>
            <a:noFill/>
          </a:ln>
        </p:spPr>
      </p:pic>
      <p:pic>
        <p:nvPicPr>
          <p:cNvPr id="118" name="Google Shape;118;p23"/>
          <p:cNvPicPr preferRelativeResize="0"/>
          <p:nvPr/>
        </p:nvPicPr>
        <p:blipFill>
          <a:blip r:embed="rId8">
            <a:alphaModFix/>
          </a:blip>
          <a:stretch>
            <a:fillRect/>
          </a:stretch>
        </p:blipFill>
        <p:spPr>
          <a:xfrm>
            <a:off x="6532057" y="3282775"/>
            <a:ext cx="2075907" cy="1597475"/>
          </a:xfrm>
          <a:prstGeom prst="rect">
            <a:avLst/>
          </a:prstGeom>
          <a:noFill/>
          <a:ln>
            <a:noFill/>
          </a:ln>
        </p:spPr>
      </p:pic>
      <p:sp>
        <p:nvSpPr>
          <p:cNvPr id="119" name="Google Shape;119;p23"/>
          <p:cNvSpPr txBox="1"/>
          <p:nvPr/>
        </p:nvSpPr>
        <p:spPr>
          <a:xfrm>
            <a:off x="820300" y="2140650"/>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Solar</a:t>
            </a:r>
            <a:endParaRPr sz="1800">
              <a:solidFill>
                <a:srgbClr val="999999"/>
              </a:solidFill>
              <a:latin typeface="Pontano Sans"/>
              <a:ea typeface="Pontano Sans"/>
              <a:cs typeface="Pontano Sans"/>
              <a:sym typeface="Pontano Sans"/>
            </a:endParaRPr>
          </a:p>
        </p:txBody>
      </p:sp>
      <p:sp>
        <p:nvSpPr>
          <p:cNvPr id="120" name="Google Shape;120;p23"/>
          <p:cNvSpPr txBox="1"/>
          <p:nvPr/>
        </p:nvSpPr>
        <p:spPr>
          <a:xfrm>
            <a:off x="820300" y="4204975"/>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Wind</a:t>
            </a:r>
            <a:endParaRPr sz="1800">
              <a:solidFill>
                <a:srgbClr val="999999"/>
              </a:solidFill>
              <a:latin typeface="Pontano Sans"/>
              <a:ea typeface="Pontano Sans"/>
              <a:cs typeface="Pontano Sans"/>
              <a:sym typeface="Pontano Sans"/>
            </a:endParaRPr>
          </a:p>
        </p:txBody>
      </p:sp>
      <p:sp>
        <p:nvSpPr>
          <p:cNvPr id="121" name="Google Shape;121;p23"/>
          <p:cNvSpPr txBox="1"/>
          <p:nvPr/>
        </p:nvSpPr>
        <p:spPr>
          <a:xfrm>
            <a:off x="3775725" y="2205850"/>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Geothermal</a:t>
            </a:r>
            <a:endParaRPr sz="1800">
              <a:solidFill>
                <a:srgbClr val="999999"/>
              </a:solidFill>
              <a:latin typeface="Pontano Sans"/>
              <a:ea typeface="Pontano Sans"/>
              <a:cs typeface="Pontano Sans"/>
              <a:sym typeface="Pontano Sans"/>
            </a:endParaRPr>
          </a:p>
        </p:txBody>
      </p:sp>
      <p:sp>
        <p:nvSpPr>
          <p:cNvPr id="122" name="Google Shape;122;p23"/>
          <p:cNvSpPr txBox="1"/>
          <p:nvPr/>
        </p:nvSpPr>
        <p:spPr>
          <a:xfrm>
            <a:off x="3775725" y="4482175"/>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Hydroelectric</a:t>
            </a:r>
            <a:endParaRPr sz="1800">
              <a:solidFill>
                <a:srgbClr val="999999"/>
              </a:solidFill>
              <a:latin typeface="Pontano Sans"/>
              <a:ea typeface="Pontano Sans"/>
              <a:cs typeface="Pontano Sans"/>
              <a:sym typeface="Pontano Sans"/>
            </a:endParaRPr>
          </a:p>
        </p:txBody>
      </p:sp>
      <p:sp>
        <p:nvSpPr>
          <p:cNvPr id="123" name="Google Shape;123;p23"/>
          <p:cNvSpPr txBox="1"/>
          <p:nvPr/>
        </p:nvSpPr>
        <p:spPr>
          <a:xfrm>
            <a:off x="6642150" y="2728450"/>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Biomass</a:t>
            </a:r>
            <a:endParaRPr sz="1800">
              <a:solidFill>
                <a:srgbClr val="999999"/>
              </a:solidFill>
              <a:latin typeface="Pontano Sans"/>
              <a:ea typeface="Pontano Sans"/>
              <a:cs typeface="Pontano Sans"/>
              <a:sym typeface="Pontano Sans"/>
            </a:endParaRPr>
          </a:p>
        </p:txBody>
      </p:sp>
      <p:sp>
        <p:nvSpPr>
          <p:cNvPr id="124" name="Google Shape;124;p23"/>
          <p:cNvSpPr txBox="1"/>
          <p:nvPr/>
        </p:nvSpPr>
        <p:spPr>
          <a:xfrm>
            <a:off x="6727600" y="4759375"/>
            <a:ext cx="1684800" cy="2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Wave/Tidal</a:t>
            </a:r>
            <a:endParaRPr sz="1800">
              <a:solidFill>
                <a:srgbClr val="999999"/>
              </a:solidFill>
              <a:latin typeface="Pontano Sans"/>
              <a:ea typeface="Pontano Sans"/>
              <a:cs typeface="Pontano Sans"/>
              <a:sym typeface="Pontano Sans"/>
            </a:endParaRPr>
          </a:p>
        </p:txBody>
      </p:sp>
      <p:sp>
        <p:nvSpPr>
          <p:cNvPr id="125" name="Google Shape;125;p23"/>
          <p:cNvSpPr txBox="1"/>
          <p:nvPr/>
        </p:nvSpPr>
        <p:spPr>
          <a:xfrm>
            <a:off x="2537850" y="288225"/>
            <a:ext cx="40683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Types of Renewable Energy</a:t>
            </a:r>
            <a:endParaRPr sz="2400">
              <a:solidFill>
                <a:schemeClr val="accent3"/>
              </a:solidFill>
              <a:latin typeface="Kalam"/>
              <a:ea typeface="Kalam"/>
              <a:cs typeface="Kalam"/>
              <a:sym typeface="Kala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p:nvPr/>
        </p:nvSpPr>
        <p:spPr>
          <a:xfrm>
            <a:off x="4943975" y="166275"/>
            <a:ext cx="3580500" cy="44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Solar Energy</a:t>
            </a:r>
            <a:endParaRPr sz="2400">
              <a:solidFill>
                <a:schemeClr val="accent3"/>
              </a:solidFill>
              <a:latin typeface="Kalam"/>
              <a:ea typeface="Kalam"/>
              <a:cs typeface="Kalam"/>
              <a:sym typeface="Kalam"/>
            </a:endParaRPr>
          </a:p>
        </p:txBody>
      </p:sp>
      <p:sp>
        <p:nvSpPr>
          <p:cNvPr id="131" name="Google Shape;131;p24"/>
          <p:cNvSpPr txBox="1"/>
          <p:nvPr/>
        </p:nvSpPr>
        <p:spPr>
          <a:xfrm>
            <a:off x="4334275" y="720500"/>
            <a:ext cx="4700100" cy="4190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A technology of obtaining usable energy from the light of the sun</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Solar energy is used to heat buildings, electricity generation, desalination of seawater, heating water, and much more</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It is the cheapest and most abundant renewable energy source</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Concentrated solar power systems use lenses or mirrors and solar tracking systems to focus a large area of sunlight into a small beam</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In 2018, the US produced 62.5 gigawatts, enough capacity to power the equivalent of 12 million average American homes</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4572000" y="260825"/>
            <a:ext cx="4097400" cy="348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chemeClr val="accent3"/>
                </a:solidFill>
                <a:latin typeface="Kalam"/>
                <a:ea typeface="Kalam"/>
                <a:cs typeface="Kalam"/>
                <a:sym typeface="Kalam"/>
              </a:rPr>
              <a:t>Wind Energy</a:t>
            </a:r>
            <a:endParaRPr>
              <a:solidFill>
                <a:schemeClr val="accent3"/>
              </a:solidFill>
              <a:latin typeface="Kalam"/>
              <a:ea typeface="Kalam"/>
              <a:cs typeface="Kalam"/>
              <a:sym typeface="Kalam"/>
            </a:endParaRPr>
          </a:p>
        </p:txBody>
      </p:sp>
      <p:sp>
        <p:nvSpPr>
          <p:cNvPr id="137" name="Google Shape;137;p25"/>
          <p:cNvSpPr/>
          <p:nvPr/>
        </p:nvSpPr>
        <p:spPr>
          <a:xfrm>
            <a:off x="3647000" y="454500"/>
            <a:ext cx="642900" cy="47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txBox="1"/>
          <p:nvPr/>
        </p:nvSpPr>
        <p:spPr>
          <a:xfrm>
            <a:off x="4572000" y="753875"/>
            <a:ext cx="4489500" cy="4212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Wind power captures the energy of the wind and uses turbines to change that power into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It has been used since ancient times to pump water or grind grain into flour</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In 2019, the US produced 300 billion kWh (killawatt hours) from wind generation</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7.3% of </a:t>
            </a:r>
            <a:r>
              <a:rPr lang="en" sz="1800">
                <a:solidFill>
                  <a:srgbClr val="999999"/>
                </a:solidFill>
                <a:highlight>
                  <a:srgbClr val="FFFFFF"/>
                </a:highlight>
                <a:latin typeface="Pontano Sans"/>
                <a:ea typeface="Pontano Sans"/>
                <a:cs typeface="Pontano Sans"/>
                <a:sym typeface="Pontano Sans"/>
              </a:rPr>
              <a:t>total U.S. utility-scale electricity generation </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12 states produce almost 80% of the US total wind power, including: Texas, Iowa, California, Oklahoma, Illinois, Kansas, Minnesota, Oregon, Colorado, Wyoming, Washington, and North Dakota</a:t>
            </a:r>
            <a:endParaRPr sz="1800">
              <a:solidFill>
                <a:srgbClr val="999999"/>
              </a:solidFill>
              <a:highlight>
                <a:srgbClr val="FFFFFF"/>
              </a:highlight>
              <a:latin typeface="Pontano Sans"/>
              <a:ea typeface="Pontano Sans"/>
              <a:cs typeface="Pontano Sans"/>
              <a:sym typeface="Pontano Sans"/>
            </a:endParaRPr>
          </a:p>
          <a:p>
            <a:pPr marL="0" lvl="0" indent="0" algn="l" rtl="0">
              <a:spcBef>
                <a:spcPts val="0"/>
              </a:spcBef>
              <a:spcAft>
                <a:spcPts val="0"/>
              </a:spcAft>
              <a:buNone/>
            </a:pP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115700" y="432325"/>
            <a:ext cx="4571100" cy="409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Biomass</a:t>
            </a:r>
            <a:endParaRPr sz="2400"/>
          </a:p>
        </p:txBody>
      </p:sp>
      <p:sp>
        <p:nvSpPr>
          <p:cNvPr id="144" name="Google Shape;144;p26"/>
          <p:cNvSpPr txBox="1"/>
          <p:nvPr/>
        </p:nvSpPr>
        <p:spPr>
          <a:xfrm>
            <a:off x="3824375" y="831450"/>
            <a:ext cx="5221200" cy="407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Biomass is plant or animal material used for energy production</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Sources can be wood, grass clippings, corn, cow dung, sugarcane, municipal waste, alcohol fuels, and landfill gases</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b="1">
                <a:solidFill>
                  <a:srgbClr val="999999"/>
                </a:solidFill>
                <a:highlight>
                  <a:srgbClr val="FFFFFF"/>
                </a:highlight>
                <a:latin typeface="Pontano Sans"/>
                <a:ea typeface="Pontano Sans"/>
                <a:cs typeface="Pontano Sans"/>
                <a:sym typeface="Pontano Sans"/>
              </a:rPr>
              <a:t>Biomass</a:t>
            </a:r>
            <a:r>
              <a:rPr lang="en" sz="1800">
                <a:solidFill>
                  <a:srgbClr val="999999"/>
                </a:solidFill>
                <a:highlight>
                  <a:srgbClr val="FFFFFF"/>
                </a:highlight>
                <a:latin typeface="Pontano Sans"/>
                <a:ea typeface="Pontano Sans"/>
                <a:cs typeface="Pontano Sans"/>
                <a:sym typeface="Pontano Sans"/>
              </a:rPr>
              <a:t> is commonly </a:t>
            </a:r>
            <a:r>
              <a:rPr lang="en" sz="1800" b="1">
                <a:solidFill>
                  <a:srgbClr val="999999"/>
                </a:solidFill>
                <a:highlight>
                  <a:srgbClr val="FFFFFF"/>
                </a:highlight>
                <a:latin typeface="Pontano Sans"/>
                <a:ea typeface="Pontano Sans"/>
                <a:cs typeface="Pontano Sans"/>
                <a:sym typeface="Pontano Sans"/>
              </a:rPr>
              <a:t>used</a:t>
            </a:r>
            <a:r>
              <a:rPr lang="en" sz="1800">
                <a:solidFill>
                  <a:srgbClr val="999999"/>
                </a:solidFill>
                <a:highlight>
                  <a:srgbClr val="FFFFFF"/>
                </a:highlight>
                <a:latin typeface="Pontano Sans"/>
                <a:ea typeface="Pontano Sans"/>
                <a:cs typeface="Pontano Sans"/>
                <a:sym typeface="Pontano Sans"/>
              </a:rPr>
              <a:t> as a fuel in underdeveloped countries for cooking and heat</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The US uses biomass to create liquid biofuels to power cars, such as ethanol and biodiesel</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Biomass fuels provided about 5% of total primary energy use in the United States in 2017. Of that 5%, about 47% was from biofuels, 44% was from wood and wood-derived biomass, and 10% was from the biomass in municipal waste</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ctrTitle"/>
          </p:nvPr>
        </p:nvSpPr>
        <p:spPr>
          <a:xfrm>
            <a:off x="4485575" y="310375"/>
            <a:ext cx="4150200" cy="379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Geothermal Energy</a:t>
            </a:r>
            <a:endParaRPr sz="2400"/>
          </a:p>
        </p:txBody>
      </p:sp>
      <p:sp>
        <p:nvSpPr>
          <p:cNvPr id="150" name="Google Shape;150;p27"/>
          <p:cNvSpPr txBox="1"/>
          <p:nvPr/>
        </p:nvSpPr>
        <p:spPr>
          <a:xfrm>
            <a:off x="3768950" y="853550"/>
            <a:ext cx="5187900" cy="4101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Geothermal energy is obtained by tapping into the nature heat produced from the earth, in the form of hot water and steam to create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Iceland’s electricity sector is completely powered by geothermal generation, but the US is the largest geothermal energy producer in the world</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Geothermal power plants can produce electricity consistently, running 24 hours per day / 7 days per week, regardless of weather conditions</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In 2019, there were </a:t>
            </a:r>
            <a:r>
              <a:rPr lang="en" sz="1800" b="1">
                <a:solidFill>
                  <a:srgbClr val="999999"/>
                </a:solidFill>
                <a:highlight>
                  <a:srgbClr val="FFFFFF"/>
                </a:highlight>
                <a:latin typeface="Pontano Sans"/>
                <a:ea typeface="Pontano Sans"/>
                <a:cs typeface="Pontano Sans"/>
                <a:sym typeface="Pontano Sans"/>
              </a:rPr>
              <a:t>geothermal power</a:t>
            </a:r>
            <a:r>
              <a:rPr lang="en" sz="1800">
                <a:solidFill>
                  <a:srgbClr val="999999"/>
                </a:solidFill>
                <a:highlight>
                  <a:srgbClr val="FFFFFF"/>
                </a:highlight>
                <a:latin typeface="Pontano Sans"/>
                <a:ea typeface="Pontano Sans"/>
                <a:cs typeface="Pontano Sans"/>
                <a:sym typeface="Pontano Sans"/>
              </a:rPr>
              <a:t> plants in seven states, which </a:t>
            </a:r>
            <a:r>
              <a:rPr lang="en" sz="1800" b="1">
                <a:solidFill>
                  <a:srgbClr val="999999"/>
                </a:solidFill>
                <a:highlight>
                  <a:srgbClr val="FFFFFF"/>
                </a:highlight>
                <a:latin typeface="Pontano Sans"/>
                <a:ea typeface="Pontano Sans"/>
                <a:cs typeface="Pontano Sans"/>
                <a:sym typeface="Pontano Sans"/>
              </a:rPr>
              <a:t>produced</a:t>
            </a:r>
            <a:r>
              <a:rPr lang="en" sz="1800">
                <a:solidFill>
                  <a:srgbClr val="999999"/>
                </a:solidFill>
                <a:highlight>
                  <a:srgbClr val="FFFFFF"/>
                </a:highlight>
                <a:latin typeface="Pontano Sans"/>
                <a:ea typeface="Pontano Sans"/>
                <a:cs typeface="Pontano Sans"/>
                <a:sym typeface="Pontano Sans"/>
              </a:rPr>
              <a:t> about 16 billion  kWh, equal to 0.4% of total </a:t>
            </a:r>
            <a:r>
              <a:rPr lang="en" sz="1800" b="1">
                <a:solidFill>
                  <a:srgbClr val="999999"/>
                </a:solidFill>
                <a:highlight>
                  <a:srgbClr val="FFFFFF"/>
                </a:highlight>
                <a:latin typeface="Pontano Sans"/>
                <a:ea typeface="Pontano Sans"/>
                <a:cs typeface="Pontano Sans"/>
                <a:sym typeface="Pontano Sans"/>
              </a:rPr>
              <a:t>US electricity generation</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2836950" y="221700"/>
            <a:ext cx="5832600" cy="47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Wave &amp; Tidal Energy</a:t>
            </a:r>
            <a:endParaRPr sz="2400"/>
          </a:p>
        </p:txBody>
      </p:sp>
      <p:sp>
        <p:nvSpPr>
          <p:cNvPr id="156" name="Google Shape;156;p28"/>
          <p:cNvSpPr txBox="1"/>
          <p:nvPr/>
        </p:nvSpPr>
        <p:spPr>
          <a:xfrm>
            <a:off x="2239200" y="753800"/>
            <a:ext cx="6773400" cy="425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b="1">
                <a:solidFill>
                  <a:srgbClr val="999999"/>
                </a:solidFill>
                <a:highlight>
                  <a:srgbClr val="FFFFFF"/>
                </a:highlight>
                <a:latin typeface="Pontano Sans"/>
                <a:ea typeface="Pontano Sans"/>
                <a:cs typeface="Pontano Sans"/>
                <a:sym typeface="Pontano Sans"/>
              </a:rPr>
              <a:t>Wave power</a:t>
            </a:r>
            <a:r>
              <a:rPr lang="en" sz="1800">
                <a:solidFill>
                  <a:srgbClr val="999999"/>
                </a:solidFill>
                <a:highlight>
                  <a:srgbClr val="FFFFFF"/>
                </a:highlight>
                <a:latin typeface="Pontano Sans"/>
                <a:ea typeface="Pontano Sans"/>
                <a:cs typeface="Pontano Sans"/>
                <a:sym typeface="Pontano Sans"/>
              </a:rPr>
              <a:t> is produced by the up and down motion of floating devices placed on the surface of the ocean</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These high-tech devices capture the natural movements of ocean currents and can produce electricity, desalination water, and pump water</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Theoretical annual energy potential of waves off the coasts of the United States is estimated to be as much as 64% of U.S. electricity generation in 2018</a:t>
            </a:r>
            <a:endParaRPr sz="1800">
              <a:solidFill>
                <a:srgbClr val="999999"/>
              </a:solidFill>
              <a:highlight>
                <a:srgbClr val="FFFFFF"/>
              </a:highlight>
              <a:latin typeface="Pontano Sans"/>
              <a:ea typeface="Pontano Sans"/>
              <a:cs typeface="Pontano Sans"/>
              <a:sym typeface="Pontano Sans"/>
            </a:endParaRPr>
          </a:p>
          <a:p>
            <a:pPr marL="457200" lvl="0" indent="0" algn="l" rtl="0">
              <a:spcBef>
                <a:spcPts val="0"/>
              </a:spcBef>
              <a:spcAft>
                <a:spcPts val="0"/>
              </a:spcAft>
              <a:buNone/>
            </a:pP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b="1">
                <a:solidFill>
                  <a:srgbClr val="999999"/>
                </a:solidFill>
                <a:highlight>
                  <a:srgbClr val="FFFFFF"/>
                </a:highlight>
                <a:latin typeface="Pontano Sans"/>
                <a:ea typeface="Pontano Sans"/>
                <a:cs typeface="Pontano Sans"/>
                <a:sym typeface="Pontano Sans"/>
              </a:rPr>
              <a:t>Tidal</a:t>
            </a:r>
            <a:r>
              <a:rPr lang="en" sz="1800">
                <a:solidFill>
                  <a:srgbClr val="999999"/>
                </a:solidFill>
                <a:highlight>
                  <a:srgbClr val="FFFFFF"/>
                </a:highlight>
                <a:latin typeface="Pontano Sans"/>
                <a:ea typeface="Pontano Sans"/>
                <a:cs typeface="Pontano Sans"/>
                <a:sym typeface="Pontano Sans"/>
              </a:rPr>
              <a:t> generators are very similar to wind turbines except their below the water surface. The turbine and generator converts the movement of water from the change in tides, the kinetic </a:t>
            </a:r>
            <a:r>
              <a:rPr lang="en" sz="1800" b="1">
                <a:solidFill>
                  <a:srgbClr val="999999"/>
                </a:solidFill>
                <a:highlight>
                  <a:srgbClr val="FFFFFF"/>
                </a:highlight>
                <a:latin typeface="Pontano Sans"/>
                <a:ea typeface="Pontano Sans"/>
                <a:cs typeface="Pontano Sans"/>
                <a:sym typeface="Pontano Sans"/>
              </a:rPr>
              <a:t>energy</a:t>
            </a:r>
            <a:r>
              <a:rPr lang="en" sz="1800">
                <a:solidFill>
                  <a:srgbClr val="999999"/>
                </a:solidFill>
                <a:highlight>
                  <a:srgbClr val="FFFFFF"/>
                </a:highlight>
                <a:latin typeface="Pontano Sans"/>
                <a:ea typeface="Pontano Sans"/>
                <a:cs typeface="Pontano Sans"/>
                <a:sym typeface="Pontano Sans"/>
              </a:rPr>
              <a:t>, into electricity</a:t>
            </a:r>
            <a:endParaRPr sz="1800">
              <a:solidFill>
                <a:srgbClr val="999999"/>
              </a:solidFill>
              <a:highlight>
                <a:srgbClr val="FFFFFF"/>
              </a:highlight>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Both of these technologies are still in development in the US, but have very large potential to contribute to electricity generation</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4115700" y="432325"/>
            <a:ext cx="4571100" cy="531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Hydroelectric Energy</a:t>
            </a:r>
            <a:endParaRPr sz="2400"/>
          </a:p>
        </p:txBody>
      </p:sp>
      <p:sp>
        <p:nvSpPr>
          <p:cNvPr id="162" name="Google Shape;162;p29"/>
          <p:cNvSpPr txBox="1"/>
          <p:nvPr/>
        </p:nvSpPr>
        <p:spPr>
          <a:xfrm>
            <a:off x="4012825" y="1141775"/>
            <a:ext cx="5010600" cy="3624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Hydropower is changing the energy of moving water into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The largest generation of hydropower is from dams that use the falling water, due to gravity, to turn turbines and produce electricity</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There are three main types of hydropower; impoundment facilities(dams), pumped storage facilities(from lower to higher reservoir), and run-of-river facilities(natural)</a:t>
            </a:r>
            <a:endParaRPr sz="1800">
              <a:solidFill>
                <a:srgbClr val="999999"/>
              </a:solidFill>
              <a:latin typeface="Pontano Sans"/>
              <a:ea typeface="Pontano Sans"/>
              <a:cs typeface="Pontano Sans"/>
              <a:sym typeface="Pontano Sans"/>
            </a:endParaRPr>
          </a:p>
          <a:p>
            <a:pPr marL="457200" lvl="0" indent="-342900" algn="l" rtl="0">
              <a:spcBef>
                <a:spcPts val="0"/>
              </a:spcBef>
              <a:spcAft>
                <a:spcPts val="0"/>
              </a:spcAft>
              <a:buClr>
                <a:srgbClr val="999999"/>
              </a:buClr>
              <a:buSzPts val="1800"/>
              <a:buFont typeface="Pontano Sans"/>
              <a:buChar char="●"/>
            </a:pPr>
            <a:r>
              <a:rPr lang="en" sz="1800">
                <a:solidFill>
                  <a:srgbClr val="999999"/>
                </a:solidFill>
                <a:highlight>
                  <a:srgbClr val="FFFFFF"/>
                </a:highlight>
                <a:latin typeface="Pontano Sans"/>
                <a:ea typeface="Pontano Sans"/>
                <a:cs typeface="Pontano Sans"/>
                <a:sym typeface="Pontano Sans"/>
              </a:rPr>
              <a:t>In 2019, hydroelectricity accounted for about 6.6% of total US electricity generation and 38% of total utility-scale renewable electricity generation</a:t>
            </a: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ctrTitle"/>
          </p:nvPr>
        </p:nvSpPr>
        <p:spPr>
          <a:xfrm>
            <a:off x="4500575" y="162775"/>
            <a:ext cx="4301100" cy="72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t>Cool Emerging Technologies to Check Out!</a:t>
            </a:r>
            <a:endParaRPr sz="2400"/>
          </a:p>
        </p:txBody>
      </p:sp>
      <p:pic>
        <p:nvPicPr>
          <p:cNvPr id="168" name="Google Shape;168;p30"/>
          <p:cNvPicPr preferRelativeResize="0"/>
          <p:nvPr/>
        </p:nvPicPr>
        <p:blipFill>
          <a:blip r:embed="rId3">
            <a:alphaModFix/>
          </a:blip>
          <a:stretch>
            <a:fillRect/>
          </a:stretch>
        </p:blipFill>
        <p:spPr>
          <a:xfrm>
            <a:off x="5027525" y="886675"/>
            <a:ext cx="2634575" cy="1480300"/>
          </a:xfrm>
          <a:prstGeom prst="rect">
            <a:avLst/>
          </a:prstGeom>
          <a:noFill/>
          <a:ln>
            <a:noFill/>
          </a:ln>
        </p:spPr>
      </p:pic>
      <p:sp>
        <p:nvSpPr>
          <p:cNvPr id="169" name="Google Shape;169;p30"/>
          <p:cNvSpPr txBox="1"/>
          <p:nvPr/>
        </p:nvSpPr>
        <p:spPr>
          <a:xfrm>
            <a:off x="5027525" y="2289150"/>
            <a:ext cx="2507400" cy="56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Carbon Capture</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u="sng">
                <a:solidFill>
                  <a:srgbClr val="999999"/>
                </a:solidFill>
                <a:latin typeface="Pontano Sans"/>
                <a:ea typeface="Pontano Sans"/>
                <a:cs typeface="Pontano Sans"/>
                <a:sym typeface="Pontano Sans"/>
                <a:hlinkClick r:id="rId4"/>
              </a:rPr>
              <a:t>https://carbonengineering.com/</a:t>
            </a:r>
            <a:endParaRPr>
              <a:solidFill>
                <a:srgbClr val="999999"/>
              </a:solidFill>
              <a:latin typeface="Pontano Sans"/>
              <a:ea typeface="Pontano Sans"/>
              <a:cs typeface="Pontano Sans"/>
              <a:sym typeface="Pontano Sans"/>
            </a:endParaRPr>
          </a:p>
        </p:txBody>
      </p:sp>
      <p:pic>
        <p:nvPicPr>
          <p:cNvPr id="170" name="Google Shape;170;p30"/>
          <p:cNvPicPr preferRelativeResize="0"/>
          <p:nvPr/>
        </p:nvPicPr>
        <p:blipFill>
          <a:blip r:embed="rId5">
            <a:alphaModFix/>
          </a:blip>
          <a:stretch>
            <a:fillRect/>
          </a:stretch>
        </p:blipFill>
        <p:spPr>
          <a:xfrm>
            <a:off x="6110200" y="2912600"/>
            <a:ext cx="2906025" cy="1144550"/>
          </a:xfrm>
          <a:prstGeom prst="rect">
            <a:avLst/>
          </a:prstGeom>
          <a:noFill/>
          <a:ln>
            <a:noFill/>
          </a:ln>
        </p:spPr>
      </p:pic>
      <p:sp>
        <p:nvSpPr>
          <p:cNvPr id="171" name="Google Shape;171;p30"/>
          <p:cNvSpPr txBox="1"/>
          <p:nvPr/>
        </p:nvSpPr>
        <p:spPr>
          <a:xfrm>
            <a:off x="6451550" y="4057150"/>
            <a:ext cx="2427600" cy="72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Hydrogen Powered Vehicles</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u="sng">
                <a:solidFill>
                  <a:srgbClr val="999999"/>
                </a:solidFill>
                <a:latin typeface="Pontano Sans"/>
                <a:ea typeface="Pontano Sans"/>
                <a:cs typeface="Pontano Sans"/>
                <a:sym typeface="Pontano Sans"/>
                <a:hlinkClick r:id="rId6"/>
              </a:rPr>
              <a:t>https://www.toyota.com/mirai/fcv.html</a:t>
            </a:r>
            <a:endParaRPr>
              <a:solidFill>
                <a:srgbClr val="999999"/>
              </a:solidFill>
              <a:latin typeface="Pontano Sans"/>
              <a:ea typeface="Pontano Sans"/>
              <a:cs typeface="Pontano Sans"/>
              <a:sym typeface="Pontano Sans"/>
            </a:endParaRPr>
          </a:p>
        </p:txBody>
      </p:sp>
      <p:pic>
        <p:nvPicPr>
          <p:cNvPr id="172" name="Google Shape;172;p30"/>
          <p:cNvPicPr preferRelativeResize="0"/>
          <p:nvPr/>
        </p:nvPicPr>
        <p:blipFill>
          <a:blip r:embed="rId7">
            <a:alphaModFix/>
          </a:blip>
          <a:stretch>
            <a:fillRect/>
          </a:stretch>
        </p:blipFill>
        <p:spPr>
          <a:xfrm>
            <a:off x="3303375" y="2962463"/>
            <a:ext cx="2358350" cy="1633375"/>
          </a:xfrm>
          <a:prstGeom prst="rect">
            <a:avLst/>
          </a:prstGeom>
          <a:noFill/>
          <a:ln>
            <a:noFill/>
          </a:ln>
        </p:spPr>
      </p:pic>
      <p:sp>
        <p:nvSpPr>
          <p:cNvPr id="173" name="Google Shape;173;p30"/>
          <p:cNvSpPr txBox="1"/>
          <p:nvPr/>
        </p:nvSpPr>
        <p:spPr>
          <a:xfrm>
            <a:off x="3268750" y="4511650"/>
            <a:ext cx="2427600" cy="6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Energy Storage</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a:solidFill>
                  <a:srgbClr val="999999"/>
                </a:solidFill>
                <a:uFill>
                  <a:noFill/>
                </a:uFill>
                <a:latin typeface="Pontano Sans"/>
                <a:ea typeface="Pontano Sans"/>
                <a:cs typeface="Pontano Sans"/>
                <a:sym typeface="Pontano Sans"/>
                <a:hlinkClick r:id="rId8"/>
              </a:rPr>
              <a:t>https://www.h2gopower.com/</a:t>
            </a:r>
            <a:endParaRPr>
              <a:solidFill>
                <a:srgbClr val="999999"/>
              </a:solidFill>
              <a:latin typeface="Pontano Sans"/>
              <a:ea typeface="Pontano Sans"/>
              <a:cs typeface="Pontano Sans"/>
              <a:sym typeface="Pontan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ctrTitle"/>
          </p:nvPr>
        </p:nvSpPr>
        <p:spPr>
          <a:xfrm>
            <a:off x="4452325" y="299300"/>
            <a:ext cx="4150200" cy="434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Ecological Footprint</a:t>
            </a:r>
            <a:endParaRPr sz="2400"/>
          </a:p>
        </p:txBody>
      </p:sp>
      <p:sp>
        <p:nvSpPr>
          <p:cNvPr id="179" name="Google Shape;179;p31"/>
          <p:cNvSpPr txBox="1">
            <a:spLocks noGrp="1"/>
          </p:cNvSpPr>
          <p:nvPr>
            <p:ph type="subTitle" idx="1"/>
          </p:nvPr>
        </p:nvSpPr>
        <p:spPr>
          <a:xfrm>
            <a:off x="3957400" y="808675"/>
            <a:ext cx="5010600" cy="4224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What is an ecological footprint?</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A method </a:t>
            </a:r>
            <a:r>
              <a:rPr lang="en" sz="1800">
                <a:solidFill>
                  <a:srgbClr val="999999"/>
                </a:solidFill>
                <a:highlight>
                  <a:srgbClr val="FFFFFF"/>
                </a:highlight>
                <a:latin typeface="Pontano Sans"/>
                <a:ea typeface="Pontano Sans"/>
                <a:cs typeface="Pontano Sans"/>
                <a:sym typeface="Pontano Sans"/>
              </a:rPr>
              <a:t>of measuring a humans impact on the environment by quantifying the amount of natural resources it takes to maintain their quality of lifestyle</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highlight>
                  <a:srgbClr val="FFFFFF"/>
                </a:highlight>
                <a:latin typeface="Pontano Sans"/>
                <a:ea typeface="Pontano Sans"/>
                <a:cs typeface="Pontano Sans"/>
                <a:sym typeface="Pontano Sans"/>
              </a:rPr>
              <a:t>Why does it matter?</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highlight>
                  <a:srgbClr val="FFFFFF"/>
                </a:highlight>
                <a:latin typeface="Pontano Sans"/>
                <a:ea typeface="Pontano Sans"/>
                <a:cs typeface="Pontano Sans"/>
                <a:sym typeface="Pontano Sans"/>
              </a:rPr>
              <a:t>Being aware of your personal ecological footprint can help you to make more informed decisions about your lifestyle to help maintain the planet for all humans!</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highlight>
                  <a:srgbClr val="FFFFFF"/>
                </a:highlight>
                <a:latin typeface="Pontano Sans"/>
                <a:ea typeface="Pontano Sans"/>
                <a:cs typeface="Pontano Sans"/>
                <a:sym typeface="Pontano Sans"/>
              </a:rPr>
              <a:t>Calculate your personal ecological footprint @ </a:t>
            </a:r>
            <a:endParaRPr sz="1800">
              <a:solidFill>
                <a:srgbClr val="999999"/>
              </a:solidFill>
              <a:highlight>
                <a:srgbClr val="FFFFFF"/>
              </a:highlight>
              <a:latin typeface="Pontano Sans"/>
              <a:ea typeface="Pontano Sans"/>
              <a:cs typeface="Pontano Sans"/>
              <a:sym typeface="Pontano Sans"/>
            </a:endParaRPr>
          </a:p>
          <a:p>
            <a:pPr marL="0" lvl="0" indent="0" algn="ctr" rtl="0">
              <a:spcBef>
                <a:spcPts val="0"/>
              </a:spcBef>
              <a:spcAft>
                <a:spcPts val="0"/>
              </a:spcAft>
              <a:buNone/>
            </a:pPr>
            <a:r>
              <a:rPr lang="en" sz="1800" u="sng">
                <a:solidFill>
                  <a:srgbClr val="999999"/>
                </a:solidFill>
                <a:latin typeface="Pontano Sans"/>
                <a:ea typeface="Pontano Sans"/>
                <a:cs typeface="Pontano Sans"/>
                <a:sym typeface="Pontano Sans"/>
                <a:hlinkClick r:id="rId3"/>
              </a:rPr>
              <a:t>https://www.footprintcalculator.org/</a:t>
            </a:r>
            <a:endParaRPr sz="18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096700" y="1255825"/>
            <a:ext cx="4649100" cy="3580200"/>
          </a:xfrm>
          <a:prstGeom prst="rect">
            <a:avLst/>
          </a:prstGeom>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800">
                <a:solidFill>
                  <a:srgbClr val="999999"/>
                </a:solidFill>
                <a:latin typeface="Pontano Sans"/>
                <a:ea typeface="Pontano Sans"/>
                <a:cs typeface="Pontano Sans"/>
                <a:sym typeface="Pontano Sans"/>
              </a:rPr>
              <a:t>Solar ovens use solar energy—light and heat emitted from the sun—to cook food. They can also be used to pasteurize water or even sterilize instruments. How does a solar oven work? The simple answer is that it is designed to absorb more heat than it releases. The plastic "window" works like a greenhouse roof, allowing (direct and reflected) sunlight to pass into the box, while also retaining heat. At the bottom of the box, you placed the  black paper. This will act as a heat sink that absorbs direct and reflected sunlight to warm it, which will heat food placed on top of it. </a:t>
            </a:r>
            <a:endParaRPr sz="1800">
              <a:solidFill>
                <a:srgbClr val="999999"/>
              </a:solidFill>
            </a:endParaRPr>
          </a:p>
        </p:txBody>
      </p:sp>
      <p:sp>
        <p:nvSpPr>
          <p:cNvPr id="60" name="Google Shape;60;p14"/>
          <p:cNvSpPr txBox="1"/>
          <p:nvPr/>
        </p:nvSpPr>
        <p:spPr>
          <a:xfrm>
            <a:off x="4818050" y="374100"/>
            <a:ext cx="3206400" cy="53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Background</a:t>
            </a:r>
            <a:endParaRPr sz="2400">
              <a:solidFill>
                <a:schemeClr val="accent3"/>
              </a:solidFill>
              <a:latin typeface="Kalam"/>
              <a:ea typeface="Kalam"/>
              <a:cs typeface="Kalam"/>
              <a:sym typeface="Kala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body" idx="1"/>
          </p:nvPr>
        </p:nvSpPr>
        <p:spPr>
          <a:xfrm>
            <a:off x="3962400" y="742450"/>
            <a:ext cx="4868825" cy="9486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2700" dirty="0">
                <a:solidFill>
                  <a:schemeClr val="accent3"/>
                </a:solidFill>
                <a:latin typeface="Kalam"/>
                <a:ea typeface="Kalam"/>
                <a:cs typeface="Kalam"/>
                <a:sym typeface="Kalam"/>
              </a:rPr>
              <a:t>Link to Survey with a </a:t>
            </a:r>
          </a:p>
          <a:p>
            <a:pPr marL="0" lvl="0" indent="0" algn="ctr" rtl="0">
              <a:lnSpc>
                <a:spcPct val="100000"/>
              </a:lnSpc>
              <a:spcBef>
                <a:spcPts val="0"/>
              </a:spcBef>
              <a:spcAft>
                <a:spcPts val="0"/>
              </a:spcAft>
              <a:buNone/>
            </a:pPr>
            <a:r>
              <a:rPr lang="en" sz="2700" dirty="0">
                <a:solidFill>
                  <a:schemeClr val="accent3"/>
                </a:solidFill>
                <a:latin typeface="Kalam"/>
                <a:ea typeface="Kalam"/>
                <a:cs typeface="Kalam"/>
                <a:sym typeface="Kalam"/>
              </a:rPr>
              <a:t>Do and Snap Picture Challenge!</a:t>
            </a:r>
            <a:endParaRPr sz="700" dirty="0">
              <a:solidFill>
                <a:schemeClr val="accent3"/>
              </a:solidFill>
              <a:latin typeface="Kalam"/>
              <a:ea typeface="Kalam"/>
              <a:cs typeface="Kalam"/>
              <a:sym typeface="Kalam"/>
            </a:endParaRPr>
          </a:p>
        </p:txBody>
      </p:sp>
      <p:sp>
        <p:nvSpPr>
          <p:cNvPr id="185" name="Google Shape;185;p32"/>
          <p:cNvSpPr txBox="1"/>
          <p:nvPr/>
        </p:nvSpPr>
        <p:spPr>
          <a:xfrm>
            <a:off x="4664375" y="2571750"/>
            <a:ext cx="3762600" cy="1183800"/>
          </a:xfrm>
          <a:prstGeom prst="rect">
            <a:avLst/>
          </a:prstGeom>
          <a:noFill/>
          <a:ln>
            <a:noFill/>
          </a:ln>
        </p:spPr>
        <p:txBody>
          <a:bodyPr spcFirstLastPara="1" wrap="square" lIns="91425" tIns="91425" rIns="91425" bIns="91425" anchor="t" anchorCtr="0">
            <a:noAutofit/>
          </a:bodyPr>
          <a:lstStyle/>
          <a:p>
            <a:pPr lvl="0" algn="ctr"/>
            <a:r>
              <a:rPr lang="en-US" b="1" dirty="0">
                <a:highlight>
                  <a:srgbClr val="FFFFFF"/>
                </a:highlight>
                <a:hlinkClick r:id="rId3"/>
              </a:rPr>
              <a:t>https://tinyurl.com/CookiesPoweredbySun</a:t>
            </a:r>
            <a:r>
              <a:rPr lang="en-US" b="1" dirty="0">
                <a:highlight>
                  <a:srgbClr val="FFFFFF"/>
                </a:highlight>
              </a:rPr>
              <a:t> </a:t>
            </a:r>
            <a:endParaRPr sz="2000" dirty="0">
              <a:solidFill>
                <a:srgbClr val="666666"/>
              </a:solidFill>
              <a:latin typeface="Pontano Sans"/>
              <a:ea typeface="Pontano Sans"/>
              <a:cs typeface="Pontano Sans"/>
              <a:sym typeface="Pontan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ctrTitle"/>
          </p:nvPr>
        </p:nvSpPr>
        <p:spPr>
          <a:xfrm>
            <a:off x="4243200" y="521400"/>
            <a:ext cx="4900800" cy="345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Hope You Enjoyed Cookies Powered By the Sun!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115700" y="307275"/>
            <a:ext cx="4571100" cy="448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Review Questions</a:t>
            </a:r>
            <a:endParaRPr sz="2400"/>
          </a:p>
        </p:txBody>
      </p:sp>
      <p:sp>
        <p:nvSpPr>
          <p:cNvPr id="66" name="Google Shape;66;p15"/>
          <p:cNvSpPr txBox="1">
            <a:spLocks noGrp="1"/>
          </p:cNvSpPr>
          <p:nvPr>
            <p:ph type="body" idx="1"/>
          </p:nvPr>
        </p:nvSpPr>
        <p:spPr>
          <a:xfrm>
            <a:off x="4115700" y="948550"/>
            <a:ext cx="4688400" cy="3900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There are a lot of variables that you can try to tweak in your oven design to make it even better. </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457200" lvl="0" indent="-342900" algn="ctr" rtl="0">
              <a:spcBef>
                <a:spcPts val="0"/>
              </a:spcBef>
              <a:spcAft>
                <a:spcPts val="0"/>
              </a:spcAft>
              <a:buClr>
                <a:srgbClr val="999999"/>
              </a:buClr>
              <a:buSzPts val="1800"/>
              <a:buFont typeface="Pontano Sans"/>
              <a:buAutoNum type="arabicPeriod"/>
            </a:pPr>
            <a:r>
              <a:rPr lang="en" sz="1800">
                <a:solidFill>
                  <a:srgbClr val="999999"/>
                </a:solidFill>
                <a:latin typeface="Pontano Sans"/>
                <a:ea typeface="Pontano Sans"/>
                <a:cs typeface="Pontano Sans"/>
                <a:sym typeface="Pontano Sans"/>
              </a:rPr>
              <a:t>Can you make your solar oven more efficient by changing the angle of the reflector flap, using different materials to insulate it or changing its shape or size?</a:t>
            </a:r>
            <a:endParaRPr sz="1800">
              <a:solidFill>
                <a:srgbClr val="999999"/>
              </a:solidFill>
              <a:latin typeface="Pontano Sans"/>
              <a:ea typeface="Pontano Sans"/>
              <a:cs typeface="Pontano Sans"/>
              <a:sym typeface="Pontano Sans"/>
            </a:endParaRPr>
          </a:p>
          <a:p>
            <a:pPr marL="457200" lvl="0" indent="-342900" algn="ctr" rtl="0">
              <a:spcBef>
                <a:spcPts val="0"/>
              </a:spcBef>
              <a:spcAft>
                <a:spcPts val="0"/>
              </a:spcAft>
              <a:buClr>
                <a:srgbClr val="999999"/>
              </a:buClr>
              <a:buSzPts val="1800"/>
              <a:buFont typeface="Pontano Sans"/>
              <a:buAutoNum type="arabicPeriod"/>
            </a:pPr>
            <a:r>
              <a:rPr lang="en" sz="1800">
                <a:solidFill>
                  <a:srgbClr val="999999"/>
                </a:solidFill>
                <a:latin typeface="Pontano Sans"/>
                <a:ea typeface="Pontano Sans"/>
                <a:cs typeface="Pontano Sans"/>
                <a:sym typeface="Pontano Sans"/>
              </a:rPr>
              <a:t>Use a thermometer to quantify how efficient your oven is; record the temperature readings inside your oven over time. How hot can it get? </a:t>
            </a:r>
            <a:endParaRPr sz="1800">
              <a:solidFill>
                <a:srgbClr val="999999"/>
              </a:solidFill>
              <a:latin typeface="Pontano Sans"/>
              <a:ea typeface="Pontano Sans"/>
              <a:cs typeface="Pontano Sans"/>
              <a:sym typeface="Pontano Sans"/>
            </a:endParaRPr>
          </a:p>
          <a:p>
            <a:pPr marL="457200" lvl="0" indent="-342900" algn="ctr" rtl="0">
              <a:spcBef>
                <a:spcPts val="0"/>
              </a:spcBef>
              <a:spcAft>
                <a:spcPts val="0"/>
              </a:spcAft>
              <a:buClr>
                <a:srgbClr val="999999"/>
              </a:buClr>
              <a:buSzPts val="1800"/>
              <a:buFont typeface="Pontano Sans"/>
              <a:buAutoNum type="arabicPeriod"/>
            </a:pPr>
            <a:r>
              <a:rPr lang="en" sz="1800">
                <a:solidFill>
                  <a:srgbClr val="999999"/>
                </a:solidFill>
                <a:latin typeface="Pontano Sans"/>
                <a:ea typeface="Pontano Sans"/>
                <a:cs typeface="Pontano Sans"/>
                <a:sym typeface="Pontano Sans"/>
              </a:rPr>
              <a:t>How does this compare with a real oven?</a:t>
            </a:r>
            <a:endParaRPr sz="1800">
              <a:solidFill>
                <a:srgbClr val="999999"/>
              </a:solidFill>
              <a:latin typeface="Pontano Sans"/>
              <a:ea typeface="Pontano Sans"/>
              <a:cs typeface="Pontano Sans"/>
              <a:sym typeface="Pontano Sans"/>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subTitle" idx="1"/>
          </p:nvPr>
        </p:nvSpPr>
        <p:spPr>
          <a:xfrm>
            <a:off x="4441800" y="814802"/>
            <a:ext cx="4150200" cy="351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rgbClr val="999999"/>
                </a:solidFill>
                <a:latin typeface="Pontano Sans"/>
                <a:ea typeface="Pontano Sans"/>
                <a:cs typeface="Pontano Sans"/>
                <a:sym typeface="Pontano Sans"/>
              </a:rPr>
              <a:t>I hope you enjoyed that activity as much as I did and got some delicious cookies from the sun’s energy!</a:t>
            </a: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a:solidFill>
                  <a:srgbClr val="999999"/>
                </a:solidFill>
                <a:latin typeface="Pontano Sans"/>
                <a:ea typeface="Pontano Sans"/>
                <a:cs typeface="Pontano Sans"/>
                <a:sym typeface="Pontano Sans"/>
              </a:rPr>
              <a:t>The rest of this presentation is going to be focused on explaining renewable energy, some cool emerging technologies, and a way to test your own environmental impact!</a:t>
            </a:r>
            <a:endParaRPr>
              <a:solidFill>
                <a:srgbClr val="999999"/>
              </a:solidFill>
              <a:latin typeface="Pontano Sans"/>
              <a:ea typeface="Pontano Sans"/>
              <a:cs typeface="Pontano Sans"/>
              <a:sym typeface="Pontan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Renewable Energy Overview</a:t>
            </a:r>
            <a:endParaRPr sz="2400"/>
          </a:p>
        </p:txBody>
      </p:sp>
      <p:sp>
        <p:nvSpPr>
          <p:cNvPr id="77" name="Google Shape;77;p17"/>
          <p:cNvSpPr txBox="1"/>
          <p:nvPr/>
        </p:nvSpPr>
        <p:spPr>
          <a:xfrm>
            <a:off x="4021275" y="1482925"/>
            <a:ext cx="4665600" cy="31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Take a moment to think to yourself or chat with a friend or family member about what you already know about renewable energy!</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What does “renewable” mean?</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What sort of renewable technologies to you know about?</a:t>
            </a: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endParaRPr sz="1800">
              <a:solidFill>
                <a:srgbClr val="999999"/>
              </a:solidFill>
              <a:latin typeface="Pontano Sans"/>
              <a:ea typeface="Pontano Sans"/>
              <a:cs typeface="Pontano Sans"/>
              <a:sym typeface="Pontano Sans"/>
            </a:endParaRPr>
          </a:p>
          <a:p>
            <a:pPr marL="0" lvl="0" indent="0" algn="ctr" rtl="0">
              <a:spcBef>
                <a:spcPts val="0"/>
              </a:spcBef>
              <a:spcAft>
                <a:spcPts val="0"/>
              </a:spcAft>
              <a:buNone/>
            </a:pPr>
            <a:r>
              <a:rPr lang="en" sz="1800">
                <a:solidFill>
                  <a:srgbClr val="999999"/>
                </a:solidFill>
                <a:latin typeface="Pontano Sans"/>
                <a:ea typeface="Pontano Sans"/>
                <a:cs typeface="Pontano Sans"/>
                <a:sym typeface="Pontano Sans"/>
              </a:rPr>
              <a:t>How is this energy used in our society?</a:t>
            </a: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ctrTitle"/>
          </p:nvPr>
        </p:nvSpPr>
        <p:spPr>
          <a:xfrm>
            <a:off x="4355600" y="604425"/>
            <a:ext cx="4226100" cy="710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t>What is Renewable Energy?</a:t>
            </a:r>
            <a:endParaRPr sz="2400"/>
          </a:p>
        </p:txBody>
      </p:sp>
      <p:sp>
        <p:nvSpPr>
          <p:cNvPr id="83" name="Google Shape;83;p18"/>
          <p:cNvSpPr txBox="1"/>
          <p:nvPr/>
        </p:nvSpPr>
        <p:spPr>
          <a:xfrm>
            <a:off x="3502900" y="1314525"/>
            <a:ext cx="5520300" cy="3556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It is energy from a source that is not depleted when used, meaning is will not run out</a:t>
            </a:r>
            <a:endParaRPr sz="1800">
              <a:solidFill>
                <a:srgbClr val="999999"/>
              </a:solidFill>
              <a:latin typeface="Pontano Sans"/>
              <a:ea typeface="Pontano Sans"/>
              <a:cs typeface="Pontano Sans"/>
              <a:sym typeface="Pontano Sans"/>
            </a:endParaRPr>
          </a:p>
          <a:p>
            <a:pPr marL="457200" lvl="0" indent="0" algn="l" rtl="0">
              <a:lnSpc>
                <a:spcPct val="115000"/>
              </a:lnSpc>
              <a:spcBef>
                <a:spcPts val="0"/>
              </a:spcBef>
              <a:spcAft>
                <a:spcPts val="0"/>
              </a:spcAft>
              <a:buNone/>
            </a:pPr>
            <a:endParaRPr sz="1800">
              <a:solidFill>
                <a:srgbClr val="999999"/>
              </a:solidFill>
              <a:latin typeface="Pontano Sans"/>
              <a:ea typeface="Pontano Sans"/>
              <a:cs typeface="Pontano Sans"/>
              <a:sym typeface="Pontano Sans"/>
            </a:endParaRPr>
          </a:p>
          <a:p>
            <a:pPr marL="457200" lvl="0" indent="-342900" algn="l" rtl="0">
              <a:lnSpc>
                <a:spcPct val="115000"/>
              </a:lnSpc>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Renewable energy is generated from natural sources, such as sunlight, wind, rain, waves, and geothermal heat</a:t>
            </a:r>
            <a:endParaRPr sz="1800">
              <a:solidFill>
                <a:srgbClr val="999999"/>
              </a:solidFill>
              <a:latin typeface="Pontano Sans"/>
              <a:ea typeface="Pontano Sans"/>
              <a:cs typeface="Pontano Sans"/>
              <a:sym typeface="Pontano Sans"/>
            </a:endParaRPr>
          </a:p>
          <a:p>
            <a:pPr marL="457200" lvl="0" indent="0" algn="l" rtl="0">
              <a:lnSpc>
                <a:spcPct val="115000"/>
              </a:lnSpc>
              <a:spcBef>
                <a:spcPts val="0"/>
              </a:spcBef>
              <a:spcAft>
                <a:spcPts val="0"/>
              </a:spcAft>
              <a:buNone/>
            </a:pPr>
            <a:endParaRPr sz="1800">
              <a:solidFill>
                <a:srgbClr val="999999"/>
              </a:solidFill>
              <a:latin typeface="Pontano Sans"/>
              <a:ea typeface="Pontano Sans"/>
              <a:cs typeface="Pontano Sans"/>
              <a:sym typeface="Pontano Sans"/>
            </a:endParaRPr>
          </a:p>
          <a:p>
            <a:pPr marL="457200" lvl="0" indent="-342900" algn="l" rtl="0">
              <a:lnSpc>
                <a:spcPct val="115000"/>
              </a:lnSpc>
              <a:spcBef>
                <a:spcPts val="0"/>
              </a:spcBef>
              <a:spcAft>
                <a:spcPts val="0"/>
              </a:spcAft>
              <a:buClr>
                <a:srgbClr val="999999"/>
              </a:buClr>
              <a:buSzPts val="1800"/>
              <a:buFont typeface="Pontano Sans"/>
              <a:buChar char="●"/>
            </a:pPr>
            <a:r>
              <a:rPr lang="en" sz="1800">
                <a:solidFill>
                  <a:srgbClr val="999999"/>
                </a:solidFill>
                <a:latin typeface="Pontano Sans"/>
                <a:ea typeface="Pontano Sans"/>
                <a:cs typeface="Pontano Sans"/>
                <a:sym typeface="Pontano Sans"/>
              </a:rPr>
              <a:t>This energy can be used in place of carbon sources of energy, such as coal or natural gas, to power homes, buildings, cars, industrial processes, and everything else that requires energy!</a:t>
            </a:r>
            <a:endParaRPr sz="1800">
              <a:solidFill>
                <a:srgbClr val="999999"/>
              </a:solidFill>
              <a:latin typeface="Pontano Sans"/>
              <a:ea typeface="Pontano Sans"/>
              <a:cs typeface="Pontano Sans"/>
              <a:sym typeface="Pontan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854150" y="205975"/>
            <a:ext cx="59397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a:t>Interesting Statistics on Energy Use and Renewable Energy</a:t>
            </a:r>
            <a:endParaRPr sz="2400"/>
          </a:p>
        </p:txBody>
      </p:sp>
      <p:sp>
        <p:nvSpPr>
          <p:cNvPr id="89" name="Google Shape;89;p19"/>
          <p:cNvSpPr txBox="1">
            <a:spLocks noGrp="1"/>
          </p:cNvSpPr>
          <p:nvPr>
            <p:ph type="body" idx="1"/>
          </p:nvPr>
        </p:nvSpPr>
        <p:spPr>
          <a:xfrm>
            <a:off x="2483075" y="1211175"/>
            <a:ext cx="6540300" cy="3555300"/>
          </a:xfrm>
          <a:prstGeom prst="rect">
            <a:avLst/>
          </a:prstGeom>
        </p:spPr>
        <p:txBody>
          <a:bodyPr spcFirstLastPara="1" wrap="square" lIns="0" tIns="0" rIns="0" bIns="0" anchor="t" anchorCtr="0">
            <a:noAutofit/>
          </a:bodyPr>
          <a:lstStyle/>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Energy use in America is doubling every 20 years</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The United States has more nuclear reactors, more nuclear power capacity and generates more nuclear power than any other country in the world</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Arial"/>
              <a:buAutoNum type="arabicPeriod"/>
            </a:pPr>
            <a:r>
              <a:rPr lang="en" sz="1700">
                <a:solidFill>
                  <a:srgbClr val="999999"/>
                </a:solidFill>
                <a:highlight>
                  <a:srgbClr val="FFFFFF"/>
                </a:highlight>
                <a:latin typeface="Pontano Sans"/>
                <a:ea typeface="Pontano Sans"/>
                <a:cs typeface="Pontano Sans"/>
                <a:sym typeface="Pontano Sans"/>
              </a:rPr>
              <a:t>The average U.S. </a:t>
            </a:r>
            <a:r>
              <a:rPr lang="en" sz="1700" b="1">
                <a:solidFill>
                  <a:srgbClr val="999999"/>
                </a:solidFill>
                <a:highlight>
                  <a:srgbClr val="FFFFFF"/>
                </a:highlight>
                <a:latin typeface="Pontano Sans"/>
                <a:ea typeface="Pontano Sans"/>
                <a:cs typeface="Pontano Sans"/>
                <a:sym typeface="Pontano Sans"/>
              </a:rPr>
              <a:t>household</a:t>
            </a:r>
            <a:r>
              <a:rPr lang="en" sz="1700">
                <a:solidFill>
                  <a:srgbClr val="999999"/>
                </a:solidFill>
                <a:highlight>
                  <a:srgbClr val="FFFFFF"/>
                </a:highlight>
                <a:latin typeface="Pontano Sans"/>
                <a:ea typeface="Pontano Sans"/>
                <a:cs typeface="Pontano Sans"/>
                <a:sym typeface="Pontano Sans"/>
              </a:rPr>
              <a:t> consumes about 11,000 kilowatt hours (kWh) per year</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The largest wind turbine in the UK can power up to 80,000 homes per year!</a:t>
            </a:r>
            <a:endParaRPr sz="1700">
              <a:solidFill>
                <a:srgbClr val="999999"/>
              </a:solidFill>
              <a:highlight>
                <a:srgbClr val="FFFFFF"/>
              </a:highlight>
              <a:latin typeface="Pontano Sans"/>
              <a:ea typeface="Pontano Sans"/>
              <a:cs typeface="Pontano Sans"/>
              <a:sym typeface="Pontano Sans"/>
            </a:endParaRPr>
          </a:p>
          <a:p>
            <a:pPr marL="457200" lvl="0" indent="-336550" algn="l" rtl="0">
              <a:lnSpc>
                <a:spcPct val="100000"/>
              </a:lnSpc>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Texas ranks first in the U.S. for installed wind capacity, with a capacity of 18,531 MW and an under construction wind capacity of 5,040 MW. This is the equivalent of powering 4.1 million homes</a:t>
            </a:r>
            <a:endParaRPr sz="1700">
              <a:solidFill>
                <a:srgbClr val="999999"/>
              </a:solidFill>
              <a:highlight>
                <a:srgbClr val="FFFFFF"/>
              </a:highlight>
              <a:latin typeface="Pontano Sans"/>
              <a:ea typeface="Pontano Sans"/>
              <a:cs typeface="Pontano Sans"/>
              <a:sym typeface="Pontano Sans"/>
            </a:endParaRPr>
          </a:p>
          <a:p>
            <a:pPr marL="457200" lvl="0" indent="-336550" algn="l" rtl="0">
              <a:spcBef>
                <a:spcPts val="0"/>
              </a:spcBef>
              <a:spcAft>
                <a:spcPts val="0"/>
              </a:spcAft>
              <a:buClr>
                <a:srgbClr val="999999"/>
              </a:buClr>
              <a:buSzPts val="1700"/>
              <a:buFont typeface="Pontano Sans"/>
              <a:buAutoNum type="arabicPeriod"/>
            </a:pPr>
            <a:r>
              <a:rPr lang="en" sz="1700">
                <a:solidFill>
                  <a:srgbClr val="999999"/>
                </a:solidFill>
                <a:highlight>
                  <a:srgbClr val="FFFFFF"/>
                </a:highlight>
                <a:latin typeface="Pontano Sans"/>
                <a:ea typeface="Pontano Sans"/>
                <a:cs typeface="Pontano Sans"/>
                <a:sym typeface="Pontano Sans"/>
              </a:rPr>
              <a:t>Germany has the most installed solar panels, producing 32,000 MW</a:t>
            </a:r>
            <a:endParaRPr sz="1700">
              <a:solidFill>
                <a:srgbClr val="999999"/>
              </a:solidFill>
              <a:highlight>
                <a:srgbClr val="FFFFFF"/>
              </a:highlight>
              <a:latin typeface="Pontano Sans"/>
              <a:ea typeface="Pontano Sans"/>
              <a:cs typeface="Pontano Sans"/>
              <a:sym typeface="Pontan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533675" y="1008750"/>
            <a:ext cx="8076625" cy="3835550"/>
          </a:xfrm>
          <a:prstGeom prst="rect">
            <a:avLst/>
          </a:prstGeom>
          <a:noFill/>
          <a:ln>
            <a:noFill/>
          </a:ln>
        </p:spPr>
      </p:pic>
      <p:sp>
        <p:nvSpPr>
          <p:cNvPr id="95" name="Google Shape;95;p20"/>
          <p:cNvSpPr txBox="1"/>
          <p:nvPr/>
        </p:nvSpPr>
        <p:spPr>
          <a:xfrm>
            <a:off x="2194875" y="188450"/>
            <a:ext cx="5420700" cy="7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Worldwide Energy Consumption in Mtoe (million of tons of oil equivalent)</a:t>
            </a:r>
            <a:endParaRPr sz="2400">
              <a:solidFill>
                <a:schemeClr val="accent3"/>
              </a:solidFill>
              <a:latin typeface="Kalam"/>
              <a:ea typeface="Kalam"/>
              <a:cs typeface="Kalam"/>
              <a:sym typeface="Kala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1"/>
          <p:cNvPicPr preferRelativeResize="0"/>
          <p:nvPr/>
        </p:nvPicPr>
        <p:blipFill>
          <a:blip r:embed="rId3">
            <a:alphaModFix/>
          </a:blip>
          <a:stretch>
            <a:fillRect/>
          </a:stretch>
        </p:blipFill>
        <p:spPr>
          <a:xfrm>
            <a:off x="515225" y="753800"/>
            <a:ext cx="8113550" cy="3724600"/>
          </a:xfrm>
          <a:prstGeom prst="rect">
            <a:avLst/>
          </a:prstGeom>
          <a:noFill/>
          <a:ln>
            <a:noFill/>
          </a:ln>
        </p:spPr>
      </p:pic>
      <p:sp>
        <p:nvSpPr>
          <p:cNvPr id="101" name="Google Shape;101;p21"/>
          <p:cNvSpPr txBox="1"/>
          <p:nvPr/>
        </p:nvSpPr>
        <p:spPr>
          <a:xfrm>
            <a:off x="1263675" y="266025"/>
            <a:ext cx="69060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Kalam"/>
                <a:ea typeface="Kalam"/>
                <a:cs typeface="Kalam"/>
                <a:sym typeface="Kalam"/>
              </a:rPr>
              <a:t>Worldwide Percent Electricity Production </a:t>
            </a:r>
            <a:endParaRPr sz="2400">
              <a:solidFill>
                <a:schemeClr val="accent3"/>
              </a:solidFill>
              <a:latin typeface="Kalam"/>
              <a:ea typeface="Kalam"/>
              <a:cs typeface="Kalam"/>
              <a:sym typeface="Kalam"/>
            </a:endParaRPr>
          </a:p>
        </p:txBody>
      </p:sp>
      <p:sp>
        <p:nvSpPr>
          <p:cNvPr id="102" name="Google Shape;102;p21"/>
          <p:cNvSpPr txBox="1"/>
          <p:nvPr/>
        </p:nvSpPr>
        <p:spPr>
          <a:xfrm>
            <a:off x="1634400" y="4533825"/>
            <a:ext cx="58752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ontano Sans"/>
                <a:ea typeface="Pontano Sans"/>
                <a:cs typeface="Pontano Sans"/>
                <a:sym typeface="Pontano Sans"/>
              </a:rPr>
              <a:t>Notice that the US only has 10-20% renewable production but is the second largest world consumer of energy.</a:t>
            </a:r>
            <a:endParaRPr>
              <a:latin typeface="Pontano Sans"/>
              <a:ea typeface="Pontano Sans"/>
              <a:cs typeface="Pontano Sans"/>
              <a:sym typeface="Pontano Sans"/>
            </a:endParaRPr>
          </a:p>
        </p:txBody>
      </p:sp>
    </p:spTree>
  </p:cSld>
  <p:clrMapOvr>
    <a:masterClrMapping/>
  </p:clrMapOvr>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On-screen Show (16:9)</PresentationFormat>
  <Paragraphs>101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Merriweather</vt:lpstr>
      <vt:lpstr>Pontano Sans</vt:lpstr>
      <vt:lpstr>Kalam</vt:lpstr>
      <vt:lpstr>Arial</vt:lpstr>
      <vt:lpstr>Woodville template</vt:lpstr>
      <vt:lpstr>Cookies Powered By the Sun</vt:lpstr>
      <vt:lpstr>Solar ovens use solar energy—light and heat emitted from the sun—to cook food. They can also be used to pasteurize water or even sterilize instruments. How does a solar oven work? The simple answer is that it is designed to absorb more heat than it releases. The plastic "window" works like a greenhouse roof, allowing (direct and reflected) sunlight to pass into the box, while also retaining heat. At the bottom of the box, you placed the  black paper. This will act as a heat sink that absorbs direct and reflected sunlight to warm it, which will heat food placed on top of it. </vt:lpstr>
      <vt:lpstr>Review Questions</vt:lpstr>
      <vt:lpstr>PowerPoint Presentation</vt:lpstr>
      <vt:lpstr>Renewable Energy Overview</vt:lpstr>
      <vt:lpstr>What is Renewable Energy?</vt:lpstr>
      <vt:lpstr>Interesting Statistics on Energy Use and Renewable Energy</vt:lpstr>
      <vt:lpstr>PowerPoint Presentation</vt:lpstr>
      <vt:lpstr>PowerPoint Presentation</vt:lpstr>
      <vt:lpstr>PowerPoint Presentation</vt:lpstr>
      <vt:lpstr>PowerPoint Presentation</vt:lpstr>
      <vt:lpstr>PowerPoint Presentation</vt:lpstr>
      <vt:lpstr>PowerPoint Presentation</vt:lpstr>
      <vt:lpstr>Biomass</vt:lpstr>
      <vt:lpstr>Geothermal Energy</vt:lpstr>
      <vt:lpstr>Wave &amp; Tidal Energy</vt:lpstr>
      <vt:lpstr>Hydroelectric Energy</vt:lpstr>
      <vt:lpstr>Cool Emerging Technologies to Check Out!</vt:lpstr>
      <vt:lpstr>Ecological Footprint</vt:lpstr>
      <vt:lpstr>PowerPoint Presentation</vt:lpstr>
      <vt:lpstr>Hope You Enjoyed Cookies Powered By the Sun!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Cookies Powered By the Sun</dc:title>
  <cp:lastModifiedBy>Zurishaddai Garcia</cp:lastModifiedBy>
  <cp:revision>1</cp:revision>
  <dcterms:modified xsi:type="dcterms:W3CDTF">2020-09-24T18:21:25Z</dcterms:modified>
</cp:coreProperties>
</file>