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266"/>
    <a:srgbClr val="A5C5BD"/>
    <a:srgbClr val="FAB075"/>
    <a:srgbClr val="7ABACE"/>
    <a:srgbClr val="072537"/>
    <a:srgbClr val="D8922C"/>
    <a:srgbClr val="7A8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8"/>
    <p:restoredTop sz="94674"/>
  </p:normalViewPr>
  <p:slideViewPr>
    <p:cSldViewPr snapToGrid="0" snapToObjects="1">
      <p:cViewPr varScale="1">
        <p:scale>
          <a:sx n="55" d="100"/>
          <a:sy n="55" d="100"/>
        </p:scale>
        <p:origin x="24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684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hyperlink" Target="https://tinyurl.com/7n53cbu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67C61A-8B03-0949-89B4-1422FF523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32703"/>
            <a:ext cx="7772400" cy="2286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A7FDBF-9C43-6740-B5AC-5C264C812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18703"/>
            <a:ext cx="7772400" cy="13396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76450" y="7780"/>
            <a:ext cx="3619500" cy="1190624"/>
          </a:xfrm>
          <a:prstGeom prst="rect">
            <a:avLst/>
          </a:prstGeom>
          <a:solidFill>
            <a:srgbClr val="A5C5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33600" y="309357"/>
            <a:ext cx="3495675" cy="587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chemeClr val="bg1"/>
                </a:solidFill>
              </a:rPr>
              <a:t>Learn how to create healthy meals and </a:t>
            </a:r>
          </a:p>
          <a:p>
            <a:pPr algn="ctr">
              <a:lnSpc>
                <a:spcPct val="110000"/>
              </a:lnSpc>
            </a:pPr>
            <a:r>
              <a:rPr lang="en-US" sz="1500" b="1" dirty="0">
                <a:solidFill>
                  <a:schemeClr val="bg1"/>
                </a:solidFill>
              </a:rPr>
              <a:t>be physically active together as a family!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951722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Sevier County Admin Building | 250 N Main, B22 | Richfield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311492"/>
            <a:ext cx="6858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5:30 PM | No cost to attend | Dinner provided at each class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4501" y="4894400"/>
            <a:ext cx="1619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Tues, Jan 17</a:t>
            </a:r>
            <a:r>
              <a:rPr lang="en-US" sz="1100" b="1" baseline="30000" dirty="0"/>
              <a:t>th</a:t>
            </a:r>
            <a:r>
              <a:rPr lang="en-US" sz="1100" b="1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3450" y="4894400"/>
            <a:ext cx="1619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Tues, Jan 24</a:t>
            </a:r>
            <a:r>
              <a:rPr lang="en-US" sz="1100" b="1" baseline="30000" dirty="0"/>
              <a:t>th</a:t>
            </a:r>
            <a:r>
              <a:rPr lang="en-US" sz="1100" b="1" dirty="0"/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49700" y="4894400"/>
            <a:ext cx="1619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Tues, Jan 31</a:t>
            </a:r>
            <a:r>
              <a:rPr lang="en-US" sz="1100" b="1" baseline="30000" dirty="0"/>
              <a:t>st</a:t>
            </a:r>
            <a:r>
              <a:rPr lang="en-US" sz="1100" b="1" dirty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95950" y="4894400"/>
            <a:ext cx="1619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Tues, Feb 14</a:t>
            </a:r>
            <a:r>
              <a:rPr lang="en-US" sz="1100" b="1" baseline="30000" dirty="0"/>
              <a:t>th</a:t>
            </a:r>
            <a:r>
              <a:rPr lang="en-US" sz="1100" b="1" dirty="0"/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5108058"/>
            <a:ext cx="1619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Food Safety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03450" y="5108058"/>
            <a:ext cx="161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Mealtime Planning and Shopping Tips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49700" y="5108058"/>
            <a:ext cx="1619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Create Breakfast for Families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95950" y="5108058"/>
            <a:ext cx="1619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/>
              <a:t>A Well-Stocked Pantry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5903011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DE8266"/>
                </a:solidFill>
              </a:rPr>
              <a:t>To register visit:  </a:t>
            </a:r>
            <a:r>
              <a:rPr lang="en-US" b="1" dirty="0">
                <a:solidFill>
                  <a:srgbClr val="DE8266"/>
                </a:solidFill>
                <a:hlinkClick r:id="rId4"/>
              </a:rPr>
              <a:t>https://tinyurl.com/7n53cbua</a:t>
            </a:r>
            <a:endParaRPr lang="en-US" b="1" dirty="0">
              <a:solidFill>
                <a:srgbClr val="DE8266"/>
              </a:solidFill>
            </a:endParaRPr>
          </a:p>
          <a:p>
            <a:pPr algn="ctr"/>
            <a:r>
              <a:rPr lang="en-US" b="1" dirty="0">
                <a:solidFill>
                  <a:srgbClr val="DE8266"/>
                </a:solidFill>
              </a:rPr>
              <a:t>For more information, visit CreateBetterHealth.org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-4763" y="9482056"/>
            <a:ext cx="77723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This material was funded by USDA's Supplemental Nutrition Assistance Program -- SNAP. This institution is an equal opportunity provider.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Utah State University is an affirmative action/equal opportunity institution and is committed to a learning and working environment free from discrimination. </a:t>
            </a:r>
          </a:p>
          <a:p>
            <a:pPr algn="ctr"/>
            <a:r>
              <a:rPr lang="en-US" sz="800" dirty="0">
                <a:solidFill>
                  <a:schemeClr val="bg1"/>
                </a:solidFill>
              </a:rPr>
              <a:t>For USU’s non-discrimination notice, see </a:t>
            </a:r>
            <a:r>
              <a:rPr lang="en-US" sz="800" dirty="0" err="1">
                <a:solidFill>
                  <a:schemeClr val="bg1"/>
                </a:solidFill>
              </a:rPr>
              <a:t>equity.usu.edu</a:t>
            </a:r>
            <a:r>
              <a:rPr lang="en-US" sz="800" dirty="0">
                <a:solidFill>
                  <a:schemeClr val="bg1"/>
                </a:solidFill>
              </a:rPr>
              <a:t>/non-discrimination.</a:t>
            </a:r>
          </a:p>
          <a:p>
            <a:pPr algn="ctr"/>
            <a:endParaRPr lang="en-US" sz="8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2133600" y="4970600"/>
            <a:ext cx="0" cy="886968"/>
          </a:xfrm>
          <a:prstGeom prst="line">
            <a:avLst/>
          </a:prstGeom>
          <a:ln w="25400">
            <a:solidFill>
              <a:srgbClr val="DE8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886200" y="4970600"/>
            <a:ext cx="0" cy="886968"/>
          </a:xfrm>
          <a:prstGeom prst="line">
            <a:avLst/>
          </a:prstGeom>
          <a:ln w="25400">
            <a:solidFill>
              <a:srgbClr val="DE8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29275" y="4970600"/>
            <a:ext cx="0" cy="886968"/>
          </a:xfrm>
          <a:prstGeom prst="line">
            <a:avLst/>
          </a:prstGeom>
          <a:ln w="25400">
            <a:solidFill>
              <a:srgbClr val="DE82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DB1257CB-FA08-3542-A22A-020C96261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474523"/>
            <a:ext cx="7772400" cy="21463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29F6C2-8F2E-BB42-8AC9-DD8138880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0053" y="8955203"/>
            <a:ext cx="1280743" cy="4447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5A0A6B-B115-4969-ACD5-9556F4FE08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3207" y="8924222"/>
            <a:ext cx="2506485" cy="4756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742A19D-5608-45AC-BE91-FEE3197AE3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86200" y="8788350"/>
            <a:ext cx="792593" cy="72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99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</TotalTime>
  <Words>148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Yeip</dc:creator>
  <cp:lastModifiedBy>Reviewer</cp:lastModifiedBy>
  <cp:revision>21</cp:revision>
  <cp:lastPrinted>2022-11-21T21:14:52Z</cp:lastPrinted>
  <dcterms:created xsi:type="dcterms:W3CDTF">2017-07-18T18:39:25Z</dcterms:created>
  <dcterms:modified xsi:type="dcterms:W3CDTF">2022-11-21T21:16:15Z</dcterms:modified>
</cp:coreProperties>
</file>