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22269"/>
    <p:restoredTop sz="94678"/>
  </p:normalViewPr>
  <p:slideViewPr>
    <p:cSldViewPr snapToGrid="0" snapToObjects="1">
      <p:cViewPr>
        <p:scale>
          <a:sx n="126" d="100"/>
          <a:sy n="126" d="100"/>
        </p:scale>
        <p:origin x="584" y="17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Toasted Eggplant and Chickpea Stew</a:t>
            </a:r>
            <a:endParaRPr lang="en-US" sz="2800" b="1" dirty="0">
              <a:solidFill>
                <a:srgbClr val="D9CB72"/>
              </a:solidFill>
              <a:latin typeface="Arial"/>
              <a:cs typeface="Arial"/>
            </a:endParaRPr>
          </a:p>
        </p:txBody>
      </p:sp>
      <p:sp>
        <p:nvSpPr>
          <p:cNvPr id="8" name="Rectangle 7"/>
          <p:cNvSpPr/>
          <p:nvPr/>
        </p:nvSpPr>
        <p:spPr>
          <a:xfrm>
            <a:off x="370163" y="2969250"/>
            <a:ext cx="1608295" cy="4850459"/>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dirty="0" smtClean="0">
                <a:latin typeface="Arial"/>
                <a:cs typeface="Arial"/>
              </a:rPr>
              <a:t>2 medium eggplants</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1 tbsp. olive oil</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Salt and Pepper to taste</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1 medium onion, diced</a:t>
            </a:r>
          </a:p>
          <a:p>
            <a:pPr>
              <a:lnSpc>
                <a:spcPct val="96000"/>
              </a:lnSpc>
            </a:pPr>
            <a:endParaRPr lang="en-US" sz="1100" dirty="0">
              <a:latin typeface="Arial"/>
              <a:cs typeface="Arial"/>
            </a:endParaRPr>
          </a:p>
          <a:p>
            <a:pPr>
              <a:lnSpc>
                <a:spcPct val="96000"/>
              </a:lnSpc>
            </a:pPr>
            <a:r>
              <a:rPr lang="en-US" sz="1100" dirty="0" smtClean="0">
                <a:latin typeface="Arial"/>
                <a:cs typeface="Arial"/>
              </a:rPr>
              <a:t>3 cloves garlic, minced</a:t>
            </a:r>
          </a:p>
          <a:p>
            <a:pPr>
              <a:lnSpc>
                <a:spcPct val="96000"/>
              </a:lnSpc>
            </a:pPr>
            <a:endParaRPr lang="en-US" sz="1100" dirty="0">
              <a:latin typeface="Arial"/>
              <a:cs typeface="Arial"/>
            </a:endParaRPr>
          </a:p>
          <a:p>
            <a:pPr>
              <a:lnSpc>
                <a:spcPct val="96000"/>
              </a:lnSpc>
            </a:pPr>
            <a:r>
              <a:rPr lang="en-US" sz="1100" dirty="0" smtClean="0">
                <a:latin typeface="Arial"/>
                <a:cs typeface="Arial"/>
              </a:rPr>
              <a:t>1 tsp chili powder</a:t>
            </a:r>
          </a:p>
          <a:p>
            <a:pPr>
              <a:lnSpc>
                <a:spcPct val="96000"/>
              </a:lnSpc>
            </a:pPr>
            <a:endParaRPr lang="en-US" sz="1100" dirty="0">
              <a:latin typeface="Arial"/>
              <a:cs typeface="Arial"/>
            </a:endParaRPr>
          </a:p>
          <a:p>
            <a:pPr>
              <a:lnSpc>
                <a:spcPct val="96000"/>
              </a:lnSpc>
            </a:pPr>
            <a:r>
              <a:rPr lang="en-US" sz="1100" dirty="0" smtClean="0">
                <a:latin typeface="Arial"/>
                <a:cs typeface="Arial"/>
              </a:rPr>
              <a:t>2 tsp cumin</a:t>
            </a:r>
          </a:p>
          <a:p>
            <a:pPr>
              <a:lnSpc>
                <a:spcPct val="96000"/>
              </a:lnSpc>
            </a:pPr>
            <a:endParaRPr lang="en-US" sz="1100" dirty="0">
              <a:latin typeface="Arial"/>
              <a:cs typeface="Arial"/>
            </a:endParaRPr>
          </a:p>
          <a:p>
            <a:pPr>
              <a:lnSpc>
                <a:spcPct val="96000"/>
              </a:lnSpc>
            </a:pPr>
            <a:r>
              <a:rPr lang="en-US" sz="1100" dirty="0" smtClean="0">
                <a:latin typeface="Arial"/>
                <a:cs typeface="Arial"/>
              </a:rPr>
              <a:t>½ tsp. cinnamon</a:t>
            </a:r>
          </a:p>
          <a:p>
            <a:pPr>
              <a:lnSpc>
                <a:spcPct val="96000"/>
              </a:lnSpc>
            </a:pPr>
            <a:endParaRPr lang="en-US" sz="1100" dirty="0">
              <a:latin typeface="Arial"/>
              <a:cs typeface="Arial"/>
            </a:endParaRPr>
          </a:p>
          <a:p>
            <a:pPr>
              <a:lnSpc>
                <a:spcPct val="96000"/>
              </a:lnSpc>
            </a:pPr>
            <a:r>
              <a:rPr lang="en-US" sz="1100" dirty="0" smtClean="0">
                <a:latin typeface="Arial"/>
                <a:cs typeface="Arial"/>
              </a:rPr>
              <a:t>1 15 oz. can diced tomatoes, or 2 fresh</a:t>
            </a:r>
          </a:p>
          <a:p>
            <a:pPr>
              <a:lnSpc>
                <a:spcPct val="96000"/>
              </a:lnSpc>
            </a:pPr>
            <a:endParaRPr lang="en-US" sz="1100" dirty="0">
              <a:latin typeface="Arial"/>
              <a:cs typeface="Arial"/>
            </a:endParaRPr>
          </a:p>
          <a:p>
            <a:pPr>
              <a:lnSpc>
                <a:spcPct val="96000"/>
              </a:lnSpc>
            </a:pPr>
            <a:r>
              <a:rPr lang="en-US" sz="1100" dirty="0" smtClean="0">
                <a:latin typeface="Arial"/>
                <a:cs typeface="Arial"/>
              </a:rPr>
              <a:t>1 15 oz. can chickpeas, drained and rinsed</a:t>
            </a:r>
          </a:p>
          <a:p>
            <a:pPr>
              <a:lnSpc>
                <a:spcPct val="96000"/>
              </a:lnSpc>
            </a:pPr>
            <a:endParaRPr lang="en-US" sz="1100" dirty="0">
              <a:latin typeface="Arial"/>
              <a:cs typeface="Arial"/>
            </a:endParaRPr>
          </a:p>
          <a:p>
            <a:pPr>
              <a:lnSpc>
                <a:spcPct val="96000"/>
              </a:lnSpc>
            </a:pPr>
            <a:r>
              <a:rPr lang="en-US" sz="1100" dirty="0" smtClean="0">
                <a:latin typeface="Arial"/>
                <a:cs typeface="Arial"/>
              </a:rPr>
              <a:t>1 cup water or vegetable broth</a:t>
            </a:r>
          </a:p>
          <a:p>
            <a:pPr>
              <a:lnSpc>
                <a:spcPct val="96000"/>
              </a:lnSpc>
            </a:pPr>
            <a:endParaRPr lang="en-US" sz="1100" dirty="0">
              <a:latin typeface="Arial"/>
              <a:cs typeface="Arial"/>
            </a:endParaRPr>
          </a:p>
          <a:p>
            <a:pPr>
              <a:lnSpc>
                <a:spcPct val="96000"/>
              </a:lnSpc>
            </a:pPr>
            <a:r>
              <a:rPr lang="en-US" sz="1100" dirty="0" smtClean="0">
                <a:latin typeface="Arial"/>
                <a:cs typeface="Arial"/>
              </a:rPr>
              <a:t>Cilantro, chopped</a:t>
            </a:r>
            <a:endParaRPr lang="en-US" sz="1100" dirty="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7" y="2969250"/>
            <a:ext cx="3253268" cy="4023255"/>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Preheat oven to 450°F.</a:t>
            </a:r>
          </a:p>
          <a:p>
            <a:r>
              <a:rPr lang="en-US" sz="1100" dirty="0" smtClean="0">
                <a:latin typeface="Arial"/>
                <a:cs typeface="Arial"/>
              </a:rPr>
              <a:t> </a:t>
            </a:r>
            <a:endParaRPr lang="en-US" sz="1100" dirty="0">
              <a:latin typeface="Arial"/>
              <a:cs typeface="Arial"/>
            </a:endParaRPr>
          </a:p>
          <a:p>
            <a:r>
              <a:rPr lang="en-US" sz="1100" dirty="0" smtClean="0">
                <a:latin typeface="Arial"/>
                <a:cs typeface="Arial"/>
              </a:rPr>
              <a:t>Cut eggplant into 1 inch pieces. Toss in ½ tbsp. olive oil, salt, and pepper. </a:t>
            </a:r>
          </a:p>
          <a:p>
            <a:endParaRPr lang="en-US" sz="1100" dirty="0" smtClean="0">
              <a:latin typeface="Arial"/>
              <a:cs typeface="Arial"/>
            </a:endParaRPr>
          </a:p>
          <a:p>
            <a:r>
              <a:rPr lang="en-US" sz="1100" dirty="0" smtClean="0">
                <a:latin typeface="Arial"/>
                <a:cs typeface="Arial"/>
              </a:rPr>
              <a:t>Place eggplant on a baking sheet and roast about 15 minutes, until soft. Remove from oven; set aside.</a:t>
            </a:r>
          </a:p>
          <a:p>
            <a:endParaRPr lang="en-US" sz="1100" dirty="0">
              <a:latin typeface="Arial"/>
              <a:cs typeface="Arial"/>
            </a:endParaRPr>
          </a:p>
          <a:p>
            <a:r>
              <a:rPr lang="en-US" sz="1100" dirty="0" smtClean="0">
                <a:latin typeface="Arial"/>
                <a:cs typeface="Arial"/>
              </a:rPr>
              <a:t>In a large stockpot, heat ½ tbsp. olive oil over medium high heat. Add onion, garlic, chili powder, cumin, and cinnamon. Cook about 5 minutes, until onions are soft.</a:t>
            </a:r>
          </a:p>
          <a:p>
            <a:endParaRPr lang="en-US" sz="1100" dirty="0">
              <a:latin typeface="Arial"/>
              <a:cs typeface="Arial"/>
            </a:endParaRPr>
          </a:p>
          <a:p>
            <a:r>
              <a:rPr lang="en-US" sz="1100" dirty="0" smtClean="0">
                <a:latin typeface="Arial"/>
                <a:cs typeface="Arial"/>
              </a:rPr>
              <a:t>Add eggplant, tomatoes, chickpeas, and water or broth. Cover and simmer over medium-low heat for about 15 minutes. </a:t>
            </a:r>
            <a:endParaRPr lang="en-US" sz="1100" dirty="0">
              <a:latin typeface="Arial"/>
              <a:cs typeface="Arial"/>
            </a:endParaRPr>
          </a:p>
          <a:p>
            <a:endParaRPr lang="en-US" sz="1100" dirty="0" smtClean="0">
              <a:latin typeface="Arial"/>
              <a:cs typeface="Arial"/>
            </a:endParaRPr>
          </a:p>
          <a:p>
            <a:r>
              <a:rPr lang="en-US" sz="1100" dirty="0" smtClean="0">
                <a:latin typeface="Arial"/>
                <a:cs typeface="Arial"/>
              </a:rPr>
              <a:t>Top with chopped cilantro. Serve over rice or couscous. </a:t>
            </a:r>
            <a:endParaRPr lang="en-US" sz="1100" dirty="0" smtClean="0">
              <a:latin typeface="Arial"/>
              <a:cs typeface="Arial"/>
            </a:endParaRPr>
          </a:p>
          <a:p>
            <a:endParaRPr lang="en-US" sz="1100" dirty="0">
              <a:latin typeface="Arial"/>
              <a:cs typeface="Arial"/>
            </a:endParaRPr>
          </a:p>
          <a:p>
            <a:endParaRPr lang="en-US" sz="1100" dirty="0">
              <a:latin typeface="Arial"/>
              <a:cs typeface="Arial"/>
            </a:endParaRPr>
          </a:p>
        </p:txBody>
      </p:sp>
      <p:sp>
        <p:nvSpPr>
          <p:cNvPr id="16" name="Rounded Rectangle 15"/>
          <p:cNvSpPr/>
          <p:nvPr/>
        </p:nvSpPr>
        <p:spPr>
          <a:xfrm>
            <a:off x="5816526" y="3101567"/>
            <a:ext cx="1531917" cy="17256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496923"/>
          </a:xfrm>
          <a:prstGeom prst="rect">
            <a:avLst/>
          </a:prstGeom>
        </p:spPr>
        <p:txBody>
          <a:bodyPr wrap="square">
            <a:spAutoFit/>
          </a:bodyPr>
          <a:lstStyle/>
          <a:p>
            <a:pPr algn="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Family Mealtime Experiences</a:t>
            </a:r>
            <a:endParaRPr lang="en-US" sz="1300" b="1" dirty="0" smtClean="0">
              <a:solidFill>
                <a:schemeClr val="bg1"/>
              </a:solidFill>
              <a:latin typeface="Arial"/>
              <a:cs typeface="Arial"/>
            </a:endParaRPr>
          </a:p>
          <a:p>
            <a:pPr>
              <a:lnSpc>
                <a:spcPct val="96000"/>
              </a:lnSpc>
            </a:pPr>
            <a:r>
              <a:rPr lang="en-US" sz="1100" dirty="0" smtClean="0">
                <a:latin typeface="Arial"/>
                <a:cs typeface="Arial"/>
              </a:rPr>
              <a:t>Have a theme night or create some fun food art to liven up your mealtime experience! </a:t>
            </a: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0" name="TextBox 19"/>
          <p:cNvSpPr txBox="1"/>
          <p:nvPr/>
        </p:nvSpPr>
        <p:spPr>
          <a:xfrm>
            <a:off x="5568165" y="4961180"/>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119</TotalTime>
  <Words>370</Words>
  <Application>Microsoft Macintosh PowerPoint</Application>
  <PresentationFormat>Custom</PresentationFormat>
  <Paragraphs>42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19</cp:revision>
  <dcterms:created xsi:type="dcterms:W3CDTF">2015-06-16T21:59:22Z</dcterms:created>
  <dcterms:modified xsi:type="dcterms:W3CDTF">2016-08-09T21:30:10Z</dcterms:modified>
</cp:coreProperties>
</file>