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69"/>
    <p:restoredTop sz="94678"/>
  </p:normalViewPr>
  <p:slideViewPr>
    <p:cSldViewPr snapToGrid="0" snapToObjects="1">
      <p:cViewPr>
        <p:scale>
          <a:sx n="75" d="100"/>
          <a:sy n="75" d="100"/>
        </p:scale>
        <p:origin x="-1544" y="130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Peach Overnight Oatmeal</a:t>
            </a:r>
            <a:endParaRPr lang="en-US" sz="2800" b="1" dirty="0">
              <a:solidFill>
                <a:srgbClr val="D9CB72"/>
              </a:solidFill>
              <a:latin typeface="Arial"/>
              <a:cs typeface="Arial"/>
            </a:endParaRPr>
          </a:p>
        </p:txBody>
      </p:sp>
      <p:sp>
        <p:nvSpPr>
          <p:cNvPr id="8" name="Rectangle 7"/>
          <p:cNvSpPr/>
          <p:nvPr/>
        </p:nvSpPr>
        <p:spPr>
          <a:xfrm>
            <a:off x="370163" y="2969250"/>
            <a:ext cx="1608295" cy="3387902"/>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dirty="0" smtClean="0">
                <a:latin typeface="Arial"/>
                <a:cs typeface="Arial"/>
              </a:rPr>
              <a:t>8 oz. containers (pint sized mason jars work well)</a:t>
            </a:r>
          </a:p>
          <a:p>
            <a:pPr>
              <a:lnSpc>
                <a:spcPct val="96000"/>
              </a:lnSpc>
            </a:pPr>
            <a:endParaRPr lang="en-US" sz="1100" dirty="0">
              <a:latin typeface="Arial"/>
              <a:cs typeface="Arial"/>
            </a:endParaRPr>
          </a:p>
          <a:p>
            <a:pPr>
              <a:lnSpc>
                <a:spcPct val="96000"/>
              </a:lnSpc>
            </a:pPr>
            <a:r>
              <a:rPr lang="en-US" sz="1100" b="1" dirty="0" smtClean="0">
                <a:latin typeface="Arial"/>
                <a:cs typeface="Arial"/>
              </a:rPr>
              <a:t>Per container:</a:t>
            </a:r>
          </a:p>
          <a:p>
            <a:pPr>
              <a:lnSpc>
                <a:spcPct val="96000"/>
              </a:lnSpc>
            </a:pPr>
            <a:r>
              <a:rPr lang="en-US" sz="1100" dirty="0" smtClean="0">
                <a:latin typeface="Arial"/>
                <a:cs typeface="Arial"/>
              </a:rPr>
              <a:t>½ cup old fashioned oats</a:t>
            </a:r>
          </a:p>
          <a:p>
            <a:pPr>
              <a:lnSpc>
                <a:spcPct val="96000"/>
              </a:lnSpc>
            </a:pPr>
            <a:endParaRPr lang="en-US" sz="1100" dirty="0">
              <a:latin typeface="Arial"/>
              <a:cs typeface="Arial"/>
            </a:endParaRPr>
          </a:p>
          <a:p>
            <a:pPr>
              <a:lnSpc>
                <a:spcPct val="96000"/>
              </a:lnSpc>
            </a:pPr>
            <a:r>
              <a:rPr lang="en-US" sz="1100" dirty="0" smtClean="0">
                <a:latin typeface="Arial"/>
                <a:cs typeface="Arial"/>
              </a:rPr>
              <a:t>½ cup nonfat milk</a:t>
            </a:r>
          </a:p>
          <a:p>
            <a:pPr>
              <a:lnSpc>
                <a:spcPct val="96000"/>
              </a:lnSpc>
            </a:pPr>
            <a:endParaRPr lang="en-US" sz="1100" dirty="0">
              <a:latin typeface="Arial"/>
              <a:cs typeface="Arial"/>
            </a:endParaRPr>
          </a:p>
          <a:p>
            <a:pPr>
              <a:lnSpc>
                <a:spcPct val="96000"/>
              </a:lnSpc>
            </a:pPr>
            <a:r>
              <a:rPr lang="en-US" sz="1100" dirty="0" smtClean="0">
                <a:latin typeface="Arial"/>
                <a:cs typeface="Arial"/>
              </a:rPr>
              <a:t>½ tsp. vanilla</a:t>
            </a:r>
          </a:p>
          <a:p>
            <a:pPr>
              <a:lnSpc>
                <a:spcPct val="96000"/>
              </a:lnSpc>
            </a:pPr>
            <a:endParaRPr lang="en-US" sz="1100" dirty="0">
              <a:latin typeface="Arial"/>
              <a:cs typeface="Arial"/>
            </a:endParaRPr>
          </a:p>
          <a:p>
            <a:pPr>
              <a:lnSpc>
                <a:spcPct val="96000"/>
              </a:lnSpc>
            </a:pPr>
            <a:r>
              <a:rPr lang="en-US" sz="1100" dirty="0" smtClean="0">
                <a:latin typeface="Arial"/>
                <a:cs typeface="Arial"/>
              </a:rPr>
              <a:t>½ cup sliced peaches (frozen work great)</a:t>
            </a:r>
          </a:p>
          <a:p>
            <a:pPr>
              <a:lnSpc>
                <a:spcPct val="96000"/>
              </a:lnSpc>
            </a:pPr>
            <a:endParaRPr lang="en-US" sz="1100" dirty="0">
              <a:latin typeface="Arial"/>
              <a:cs typeface="Arial"/>
            </a:endParaRPr>
          </a:p>
          <a:p>
            <a:pPr>
              <a:lnSpc>
                <a:spcPct val="96000"/>
              </a:lnSpc>
            </a:pPr>
            <a:r>
              <a:rPr lang="en-US" sz="1100" dirty="0" smtClean="0">
                <a:latin typeface="Arial"/>
                <a:cs typeface="Arial"/>
              </a:rPr>
              <a:t>1 tbsp. honey, or other sweetener</a:t>
            </a:r>
          </a:p>
          <a:p>
            <a:pPr>
              <a:lnSpc>
                <a:spcPct val="96000"/>
              </a:lnSpc>
            </a:pPr>
            <a:endParaRPr lang="en-US" sz="1100" dirty="0">
              <a:latin typeface="Arial"/>
              <a:cs typeface="Arial"/>
            </a:endParaRPr>
          </a:p>
          <a:p>
            <a:pPr>
              <a:lnSpc>
                <a:spcPct val="96000"/>
              </a:lnSpc>
            </a:pPr>
            <a:r>
              <a:rPr lang="en-US" sz="1100" dirty="0" smtClean="0">
                <a:latin typeface="Arial"/>
                <a:cs typeface="Arial"/>
              </a:rPr>
              <a:t>½ tsp. cinnamon</a:t>
            </a:r>
            <a:endParaRPr lang="en-US" sz="1100" dirty="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7" y="2969250"/>
            <a:ext cx="3016332" cy="1822653"/>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To each container add the oats, milk, vanilla, peaches, sweetener and cinnamon in the amounts listed above. </a:t>
            </a:r>
          </a:p>
          <a:p>
            <a:endParaRPr lang="en-US" sz="1100" dirty="0">
              <a:latin typeface="Arial"/>
              <a:cs typeface="Arial"/>
            </a:endParaRPr>
          </a:p>
          <a:p>
            <a:r>
              <a:rPr lang="en-US" sz="1100" dirty="0" smtClean="0">
                <a:latin typeface="Arial"/>
                <a:cs typeface="Arial"/>
              </a:rPr>
              <a:t>Place filled containers in the refrigerator and let sit overnight. Oats will absorb the milk and some juice from the peaches. </a:t>
            </a:r>
          </a:p>
          <a:p>
            <a:endParaRPr lang="en-US" sz="1100">
              <a:latin typeface="Arial"/>
              <a:cs typeface="Arial"/>
            </a:endParaRPr>
          </a:p>
          <a:p>
            <a:r>
              <a:rPr lang="en-US" sz="1100" smtClean="0">
                <a:latin typeface="Arial"/>
                <a:cs typeface="Arial"/>
              </a:rPr>
              <a:t>Enjoy </a:t>
            </a:r>
            <a:r>
              <a:rPr lang="en-US" sz="1100" dirty="0" smtClean="0">
                <a:latin typeface="Arial"/>
                <a:cs typeface="Arial"/>
              </a:rPr>
              <a:t>in the morning! </a:t>
            </a:r>
            <a:endParaRPr lang="en-US" sz="1100" dirty="0">
              <a:latin typeface="Arial"/>
              <a:cs typeface="Arial"/>
            </a:endParaRPr>
          </a:p>
        </p:txBody>
      </p:sp>
      <p:sp>
        <p:nvSpPr>
          <p:cNvPr id="16" name="Rounded Rectangle 15"/>
          <p:cNvSpPr/>
          <p:nvPr/>
        </p:nvSpPr>
        <p:spPr>
          <a:xfrm>
            <a:off x="5816526" y="3101566"/>
            <a:ext cx="1531917" cy="2018981"/>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792388"/>
          </a:xfrm>
          <a:prstGeom prst="rect">
            <a:avLst/>
          </a:prstGeom>
        </p:spPr>
        <p:txBody>
          <a:bodyPr wrap="square">
            <a:spAutoFit/>
          </a:bodyPr>
          <a:lstStyle/>
          <a:p>
            <a:pP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Getting Kids involved!</a:t>
            </a:r>
          </a:p>
          <a:p>
            <a:pPr>
              <a:lnSpc>
                <a:spcPct val="96000"/>
              </a:lnSpc>
            </a:pPr>
            <a:r>
              <a:rPr lang="en-US" sz="1100" dirty="0" smtClean="0">
                <a:latin typeface="Arial"/>
                <a:cs typeface="Arial"/>
              </a:rPr>
              <a:t>Have a family cooking day where each member of the family is in charge of a different part of the meal. Let the kids show off their cooking skills. </a:t>
            </a: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0" name="TextBox 19"/>
          <p:cNvSpPr txBox="1"/>
          <p:nvPr/>
        </p:nvSpPr>
        <p:spPr>
          <a:xfrm>
            <a:off x="5754374" y="5199927"/>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
        <p:nvSpPr>
          <p:cNvPr id="21" name="TextBox 20"/>
          <p:cNvSpPr txBox="1"/>
          <p:nvPr/>
        </p:nvSpPr>
        <p:spPr>
          <a:xfrm>
            <a:off x="2435136" y="5866531"/>
            <a:ext cx="2314372" cy="1615827"/>
          </a:xfrm>
          <a:prstGeom prst="rect">
            <a:avLst/>
          </a:prstGeom>
          <a:noFill/>
          <a:ln w="38100" cmpd="sng">
            <a:solidFill>
              <a:srgbClr val="95C4BF"/>
            </a:solidFill>
          </a:ln>
        </p:spPr>
        <p:txBody>
          <a:bodyPr wrap="square" rtlCol="0">
            <a:spAutoFit/>
          </a:bodyPr>
          <a:lstStyle/>
          <a:p>
            <a:r>
              <a:rPr lang="en-US" sz="1100" b="1" dirty="0" smtClean="0">
                <a:latin typeface="Arial"/>
                <a:cs typeface="Arial"/>
              </a:rPr>
              <a:t>Some steps can be modified to allow kids be help out:</a:t>
            </a:r>
          </a:p>
          <a:p>
            <a:endParaRPr lang="en-US" sz="1100" dirty="0" smtClean="0">
              <a:latin typeface="Arial"/>
              <a:cs typeface="Arial"/>
            </a:endParaRPr>
          </a:p>
          <a:p>
            <a:endParaRPr lang="en-US" sz="1100" dirty="0" smtClean="0">
              <a:latin typeface="Arial"/>
              <a:cs typeface="Arial"/>
            </a:endParaRPr>
          </a:p>
          <a:p>
            <a:r>
              <a:rPr lang="en-US" sz="1100" b="1" dirty="0" smtClean="0">
                <a:latin typeface="Arial"/>
                <a:cs typeface="Arial"/>
              </a:rPr>
              <a:t>2-5 year olds :</a:t>
            </a:r>
          </a:p>
          <a:p>
            <a:endParaRPr lang="en-US" sz="1100" dirty="0" smtClean="0">
              <a:latin typeface="Arial"/>
              <a:cs typeface="Arial"/>
            </a:endParaRPr>
          </a:p>
          <a:p>
            <a:endParaRPr lang="en-US" sz="1100" dirty="0" smtClean="0">
              <a:latin typeface="Arial"/>
              <a:cs typeface="Arial"/>
            </a:endParaRPr>
          </a:p>
          <a:p>
            <a:endParaRPr lang="en-US" sz="1100" dirty="0" smtClean="0">
              <a:latin typeface="Arial"/>
              <a:cs typeface="Arial"/>
            </a:endParaRPr>
          </a:p>
          <a:p>
            <a:r>
              <a:rPr lang="en-US" sz="1100" b="1" dirty="0" smtClean="0">
                <a:latin typeface="Arial"/>
                <a:cs typeface="Arial"/>
              </a:rPr>
              <a:t>6-10 year olds:</a:t>
            </a:r>
          </a:p>
        </p:txBody>
      </p:sp>
      <p:pic>
        <p:nvPicPr>
          <p:cNvPr id="22" name="Picture 21" descr="Food Icon-05.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44408" y="6467760"/>
            <a:ext cx="457073" cy="457073"/>
          </a:xfrm>
          <a:prstGeom prst="rect">
            <a:avLst/>
          </a:prstGeom>
        </p:spPr>
      </p:pic>
      <p:pic>
        <p:nvPicPr>
          <p:cNvPr id="23" name="Picture 22"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44408" y="6973458"/>
            <a:ext cx="457073" cy="454937"/>
          </a:xfrm>
          <a:prstGeom prst="rect">
            <a:avLst/>
          </a:prstGeom>
        </p:spPr>
      </p:pic>
      <p:pic>
        <p:nvPicPr>
          <p:cNvPr id="24" name="Picture 23"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42351" y="3219626"/>
            <a:ext cx="244501" cy="243358"/>
          </a:xfrm>
          <a:prstGeom prst="rect">
            <a:avLst/>
          </a:prstGeom>
        </p:spPr>
      </p:pic>
      <p:pic>
        <p:nvPicPr>
          <p:cNvPr id="25" name="Picture 24" descr="Food Icon-05.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29257" y="3462984"/>
            <a:ext cx="272546" cy="272546"/>
          </a:xfrm>
          <a:prstGeom prst="rect">
            <a:avLst/>
          </a:prstGeom>
        </p:spPr>
      </p:pic>
      <p:pic>
        <p:nvPicPr>
          <p:cNvPr id="26" name="Picture 25"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57302" y="3913892"/>
            <a:ext cx="244501" cy="243358"/>
          </a:xfrm>
          <a:prstGeom prst="rect">
            <a:avLst/>
          </a:prstGeom>
        </p:spPr>
      </p:pic>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TotalTime>
  <Words>317</Words>
  <Application>Microsoft Macintosh PowerPoint</Application>
  <PresentationFormat>Custom</PresentationFormat>
  <Paragraphs>35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21</cp:revision>
  <dcterms:created xsi:type="dcterms:W3CDTF">2015-06-16T21:59:22Z</dcterms:created>
  <dcterms:modified xsi:type="dcterms:W3CDTF">2016-08-09T22:27:39Z</dcterms:modified>
</cp:coreProperties>
</file>