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69"/>
    <p:restoredTop sz="94678"/>
  </p:normalViewPr>
  <p:slideViewPr>
    <p:cSldViewPr snapToGrid="0" snapToObjects="1">
      <p:cViewPr>
        <p:scale>
          <a:sx n="100" d="100"/>
          <a:sy n="100" d="100"/>
        </p:scale>
        <p:origin x="-1048" y="18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Veggie Frittata</a:t>
            </a:r>
            <a:endParaRPr lang="en-US" sz="2800" b="1" dirty="0">
              <a:solidFill>
                <a:srgbClr val="D9CB72"/>
              </a:solidFill>
              <a:latin typeface="Arial"/>
              <a:cs typeface="Arial"/>
            </a:endParaRPr>
          </a:p>
        </p:txBody>
      </p:sp>
      <p:sp>
        <p:nvSpPr>
          <p:cNvPr id="8" name="Rectangle 7"/>
          <p:cNvSpPr/>
          <p:nvPr/>
        </p:nvSpPr>
        <p:spPr>
          <a:xfrm>
            <a:off x="370163" y="2969250"/>
            <a:ext cx="1608295" cy="3712914"/>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1 Tbsp. olive oil</a:t>
            </a:r>
          </a:p>
          <a:p>
            <a:pPr>
              <a:lnSpc>
                <a:spcPct val="96000"/>
              </a:lnSpc>
            </a:pPr>
            <a:endParaRPr lang="en-US" sz="1100" dirty="0">
              <a:latin typeface="Arial"/>
              <a:cs typeface="Arial"/>
            </a:endParaRPr>
          </a:p>
          <a:p>
            <a:pPr>
              <a:lnSpc>
                <a:spcPct val="96000"/>
              </a:lnSpc>
            </a:pPr>
            <a:r>
              <a:rPr lang="en-US" sz="1100" dirty="0" smtClean="0">
                <a:latin typeface="Arial"/>
                <a:cs typeface="Arial"/>
              </a:rPr>
              <a:t>2 cups of your favorite vegetables, diced</a:t>
            </a:r>
          </a:p>
          <a:p>
            <a:pPr>
              <a:lnSpc>
                <a:spcPct val="96000"/>
              </a:lnSpc>
            </a:pPr>
            <a:endParaRPr lang="en-US" sz="1100" dirty="0">
              <a:latin typeface="Arial"/>
              <a:cs typeface="Arial"/>
            </a:endParaRPr>
          </a:p>
          <a:p>
            <a:pPr>
              <a:lnSpc>
                <a:spcPct val="96000"/>
              </a:lnSpc>
            </a:pPr>
            <a:r>
              <a:rPr lang="en-US" sz="1100" dirty="0" smtClean="0">
                <a:latin typeface="Arial"/>
                <a:cs typeface="Arial"/>
              </a:rPr>
              <a:t>¼ cup onion, chopped</a:t>
            </a:r>
          </a:p>
          <a:p>
            <a:pPr>
              <a:lnSpc>
                <a:spcPct val="96000"/>
              </a:lnSpc>
            </a:pPr>
            <a:endParaRPr lang="en-US" sz="1100" dirty="0">
              <a:latin typeface="Arial"/>
              <a:cs typeface="Arial"/>
            </a:endParaRPr>
          </a:p>
          <a:p>
            <a:pPr>
              <a:lnSpc>
                <a:spcPct val="96000"/>
              </a:lnSpc>
            </a:pPr>
            <a:r>
              <a:rPr lang="en-US" sz="1100" dirty="0" smtClean="0">
                <a:latin typeface="Arial"/>
                <a:cs typeface="Arial"/>
              </a:rPr>
              <a:t>2 garlic cloves, minced</a:t>
            </a:r>
          </a:p>
          <a:p>
            <a:pPr>
              <a:lnSpc>
                <a:spcPct val="96000"/>
              </a:lnSpc>
            </a:pPr>
            <a:endParaRPr lang="en-US" sz="1100" dirty="0">
              <a:latin typeface="Arial"/>
              <a:cs typeface="Arial"/>
            </a:endParaRPr>
          </a:p>
          <a:p>
            <a:pPr>
              <a:lnSpc>
                <a:spcPct val="96000"/>
              </a:lnSpc>
            </a:pPr>
            <a:r>
              <a:rPr lang="en-US" sz="1100" dirty="0" smtClean="0">
                <a:latin typeface="Arial"/>
                <a:cs typeface="Arial"/>
              </a:rPr>
              <a:t>1 tsp. thyme</a:t>
            </a:r>
          </a:p>
          <a:p>
            <a:pPr>
              <a:lnSpc>
                <a:spcPct val="96000"/>
              </a:lnSpc>
            </a:pPr>
            <a:endParaRPr lang="en-US" sz="1100" dirty="0">
              <a:latin typeface="Arial"/>
              <a:cs typeface="Arial"/>
            </a:endParaRPr>
          </a:p>
          <a:p>
            <a:pPr>
              <a:lnSpc>
                <a:spcPct val="96000"/>
              </a:lnSpc>
            </a:pPr>
            <a:r>
              <a:rPr lang="en-US" sz="1100" dirty="0" smtClean="0">
                <a:latin typeface="Arial"/>
                <a:cs typeface="Arial"/>
              </a:rPr>
              <a:t>½ Tbsp. dried oregano</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salt</a:t>
            </a:r>
          </a:p>
          <a:p>
            <a:pPr>
              <a:lnSpc>
                <a:spcPct val="96000"/>
              </a:lnSpc>
            </a:pPr>
            <a:endParaRPr lang="en-US" sz="1100" dirty="0">
              <a:latin typeface="Arial"/>
              <a:cs typeface="Arial"/>
            </a:endParaRPr>
          </a:p>
          <a:p>
            <a:pPr>
              <a:lnSpc>
                <a:spcPct val="96000"/>
              </a:lnSpc>
            </a:pPr>
            <a:r>
              <a:rPr lang="en-US" sz="1100" dirty="0" smtClean="0">
                <a:latin typeface="Arial"/>
                <a:cs typeface="Arial"/>
              </a:rPr>
              <a:t>¼ tsp. pepper</a:t>
            </a:r>
          </a:p>
          <a:p>
            <a:pPr>
              <a:lnSpc>
                <a:spcPct val="96000"/>
              </a:lnSpc>
            </a:pPr>
            <a:endParaRPr lang="en-US" sz="1100" dirty="0">
              <a:latin typeface="Arial"/>
              <a:cs typeface="Arial"/>
            </a:endParaRPr>
          </a:p>
          <a:p>
            <a:pPr>
              <a:lnSpc>
                <a:spcPct val="96000"/>
              </a:lnSpc>
            </a:pPr>
            <a:r>
              <a:rPr lang="en-US" sz="1100" dirty="0" smtClean="0">
                <a:latin typeface="Arial"/>
                <a:cs typeface="Arial"/>
              </a:rPr>
              <a:t>9 large eggs</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½ cup shredded cheese, any type</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016332" cy="3007592"/>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Heat olive oil in a large skillet. </a:t>
            </a:r>
            <a:endParaRPr lang="en-US" sz="1100" dirty="0" smtClean="0">
              <a:latin typeface="Arial"/>
              <a:cs typeface="Arial"/>
            </a:endParaRPr>
          </a:p>
          <a:p>
            <a:endParaRPr lang="en-US" sz="1100" dirty="0">
              <a:latin typeface="Arial"/>
              <a:cs typeface="Arial"/>
            </a:endParaRPr>
          </a:p>
          <a:p>
            <a:r>
              <a:rPr lang="en-US" sz="1100" dirty="0" smtClean="0">
                <a:latin typeface="Arial"/>
                <a:cs typeface="Arial"/>
              </a:rPr>
              <a:t>Add </a:t>
            </a:r>
            <a:r>
              <a:rPr lang="en-US" sz="1100" dirty="0" smtClean="0">
                <a:latin typeface="Arial"/>
                <a:cs typeface="Arial"/>
              </a:rPr>
              <a:t>veggies, onion, garlic, thyme, oregano, salt, and pepper. Cook until veggies are tender and liquid evaporates, about 10 minutes (depending on type of vegetables).</a:t>
            </a:r>
          </a:p>
          <a:p>
            <a:endParaRPr lang="en-US" sz="1100" dirty="0">
              <a:latin typeface="Arial"/>
              <a:cs typeface="Arial"/>
            </a:endParaRPr>
          </a:p>
          <a:p>
            <a:r>
              <a:rPr lang="en-US" sz="1100" dirty="0" smtClean="0">
                <a:latin typeface="Arial"/>
                <a:cs typeface="Arial"/>
              </a:rPr>
              <a:t>Whisk eggs in a medium </a:t>
            </a:r>
            <a:r>
              <a:rPr lang="en-US" sz="1100" dirty="0" smtClean="0">
                <a:latin typeface="Arial"/>
                <a:cs typeface="Arial"/>
              </a:rPr>
              <a:t>bowl. Pour </a:t>
            </a:r>
            <a:r>
              <a:rPr lang="en-US" sz="1100" dirty="0" smtClean="0">
                <a:latin typeface="Arial"/>
                <a:cs typeface="Arial"/>
              </a:rPr>
              <a:t>eggs over vegetable mixture in skillet. </a:t>
            </a:r>
            <a:endParaRPr lang="en-US" sz="1100" dirty="0" smtClean="0">
              <a:latin typeface="Arial"/>
              <a:cs typeface="Arial"/>
            </a:endParaRPr>
          </a:p>
          <a:p>
            <a:endParaRPr lang="en-US" sz="1100" dirty="0">
              <a:latin typeface="Arial"/>
              <a:cs typeface="Arial"/>
            </a:endParaRPr>
          </a:p>
          <a:p>
            <a:r>
              <a:rPr lang="en-US" sz="1100" dirty="0" smtClean="0">
                <a:latin typeface="Arial"/>
                <a:cs typeface="Arial"/>
              </a:rPr>
              <a:t>Stir </a:t>
            </a:r>
            <a:r>
              <a:rPr lang="en-US" sz="1100" dirty="0" smtClean="0">
                <a:latin typeface="Arial"/>
                <a:cs typeface="Arial"/>
              </a:rPr>
              <a:t>gently. Cover, reduce heat, and cook 15 minutes, or until the eggs are set in the center, or a food thermometer inserted in the eggs reaches 160°F.</a:t>
            </a:r>
          </a:p>
          <a:p>
            <a:endParaRPr lang="en-US" sz="1100" dirty="0">
              <a:latin typeface="Arial"/>
              <a:cs typeface="Arial"/>
            </a:endParaRPr>
          </a:p>
          <a:p>
            <a:r>
              <a:rPr lang="en-US" sz="1100" dirty="0" smtClean="0">
                <a:latin typeface="Arial"/>
                <a:cs typeface="Arial"/>
              </a:rPr>
              <a:t>Cut into wedges and serve warm. </a:t>
            </a:r>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629882"/>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Getting Kids Involved! </a:t>
            </a:r>
            <a:r>
              <a:rPr lang="en-US" sz="1100" dirty="0" smtClean="0">
                <a:latin typeface="Arial"/>
                <a:cs typeface="Arial"/>
              </a:rPr>
              <a:t>Having the kids help plan the menu will help you: Save time, </a:t>
            </a:r>
            <a:r>
              <a:rPr lang="en-US" sz="1100" dirty="0">
                <a:latin typeface="Arial"/>
                <a:cs typeface="Arial"/>
              </a:rPr>
              <a:t>t</a:t>
            </a:r>
            <a:r>
              <a:rPr lang="en-US" sz="1100" dirty="0" smtClean="0">
                <a:latin typeface="Arial"/>
                <a:cs typeface="Arial"/>
              </a:rPr>
              <a:t>each menu planning skills, and find food preferences kids are more likely to eat</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674645" y="4916388"/>
            <a:ext cx="1878150" cy="338554"/>
          </a:xfrm>
          <a:prstGeom prst="rect">
            <a:avLst/>
          </a:prstGeom>
          <a:noFill/>
        </p:spPr>
        <p:txBody>
          <a:bodyPr wrap="square" rtlCol="0">
            <a:spAutoFit/>
          </a:body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
        <p:nvSpPr>
          <p:cNvPr id="21" name="TextBox 20"/>
          <p:cNvSpPr txBox="1"/>
          <p:nvPr/>
        </p:nvSpPr>
        <p:spPr>
          <a:xfrm>
            <a:off x="2435136" y="6323731"/>
            <a:ext cx="2314372" cy="1615827"/>
          </a:xfrm>
          <a:prstGeom prst="rect">
            <a:avLst/>
          </a:prstGeom>
          <a:noFill/>
          <a:ln w="38100" cmpd="sng">
            <a:solidFill>
              <a:srgbClr val="95C4BF"/>
            </a:solidFill>
          </a:ln>
        </p:spPr>
        <p:txBody>
          <a:bodyPr wrap="square" rtlCol="0">
            <a:spAutoFit/>
          </a:bodyPr>
          <a:lstStyle/>
          <a:p>
            <a:r>
              <a:rPr lang="en-US" sz="1100" b="1" dirty="0" smtClean="0">
                <a:latin typeface="Arial"/>
                <a:cs typeface="Arial"/>
              </a:rPr>
              <a:t>Some steps can be modified to allow kids be help out:</a:t>
            </a: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2-5 year olds :</a:t>
            </a:r>
          </a:p>
          <a:p>
            <a:endParaRPr lang="en-US" sz="1100" dirty="0" smtClean="0">
              <a:latin typeface="Arial"/>
              <a:cs typeface="Arial"/>
            </a:endParaRP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6-10 year olds:</a:t>
            </a:r>
          </a:p>
        </p:txBody>
      </p:sp>
      <p:pic>
        <p:nvPicPr>
          <p:cNvPr id="22" name="Picture 21"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44408" y="6924833"/>
            <a:ext cx="457073" cy="457073"/>
          </a:xfrm>
          <a:prstGeom prst="rect">
            <a:avLst/>
          </a:prstGeom>
        </p:spPr>
      </p:pic>
      <p:pic>
        <p:nvPicPr>
          <p:cNvPr id="23" name="Picture 22"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44408" y="7484621"/>
            <a:ext cx="457073" cy="454937"/>
          </a:xfrm>
          <a:prstGeom prst="rect">
            <a:avLst/>
          </a:prstGeom>
        </p:spPr>
      </p:pic>
      <p:pic>
        <p:nvPicPr>
          <p:cNvPr id="24" name="Picture 23"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396" y="3584663"/>
            <a:ext cx="244501" cy="243358"/>
          </a:xfrm>
          <a:prstGeom prst="rect">
            <a:avLst/>
          </a:prstGeom>
        </p:spPr>
      </p:pic>
      <p:pic>
        <p:nvPicPr>
          <p:cNvPr id="25" name="Picture 24"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42351" y="4405327"/>
            <a:ext cx="272546" cy="272546"/>
          </a:xfrm>
          <a:prstGeom prst="rect">
            <a:avLst/>
          </a:prstGeom>
        </p:spPr>
      </p:pic>
      <p:pic>
        <p:nvPicPr>
          <p:cNvPr id="26" name="Picture 25"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396" y="4996826"/>
            <a:ext cx="244501" cy="243358"/>
          </a:xfrm>
          <a:prstGeom prst="rect">
            <a:avLst/>
          </a:prstGeom>
        </p:spPr>
      </p:pic>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113</TotalTime>
  <Words>367</Words>
  <Application>Microsoft Macintosh PowerPoint</Application>
  <PresentationFormat>Custom</PresentationFormat>
  <Paragraphs>43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21</cp:revision>
  <dcterms:created xsi:type="dcterms:W3CDTF">2015-06-16T21:59:22Z</dcterms:created>
  <dcterms:modified xsi:type="dcterms:W3CDTF">2016-08-09T22:26:03Z</dcterms:modified>
</cp:coreProperties>
</file>