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69"/>
    <p:restoredTop sz="94678"/>
  </p:normalViewPr>
  <p:slideViewPr>
    <p:cSldViewPr snapToGrid="0" snapToObjects="1">
      <p:cViewPr>
        <p:scale>
          <a:sx n="126" d="100"/>
          <a:sy n="126" d="100"/>
        </p:scale>
        <p:origin x="464" y="24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Taco Salad</a:t>
            </a:r>
            <a:endParaRPr lang="en-US" sz="2800" b="1" dirty="0">
              <a:solidFill>
                <a:srgbClr val="D9CB72"/>
              </a:solidFill>
              <a:latin typeface="Arial"/>
              <a:cs typeface="Arial"/>
            </a:endParaRPr>
          </a:p>
        </p:txBody>
      </p:sp>
      <p:sp>
        <p:nvSpPr>
          <p:cNvPr id="8" name="Rectangle 7"/>
          <p:cNvSpPr/>
          <p:nvPr/>
        </p:nvSpPr>
        <p:spPr>
          <a:xfrm>
            <a:off x="370163" y="2969250"/>
            <a:ext cx="1806966" cy="5175472"/>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Ingredients</a:t>
            </a:r>
            <a:endParaRPr lang="en-US" sz="1100" dirty="0">
              <a:latin typeface="Arial"/>
              <a:cs typeface="Arial"/>
            </a:endParaRPr>
          </a:p>
          <a:p>
            <a:pPr>
              <a:lnSpc>
                <a:spcPct val="96000"/>
              </a:lnSpc>
            </a:pPr>
            <a:r>
              <a:rPr lang="en-US" sz="1100" dirty="0" smtClean="0">
                <a:latin typeface="Arial"/>
                <a:cs typeface="Arial"/>
              </a:rPr>
              <a:t>1 medium onion, chopped</a:t>
            </a:r>
          </a:p>
          <a:p>
            <a:pPr>
              <a:lnSpc>
                <a:spcPct val="96000"/>
              </a:lnSpc>
            </a:pPr>
            <a:endParaRPr lang="en-US" sz="1100" dirty="0">
              <a:latin typeface="Arial"/>
              <a:cs typeface="Arial"/>
            </a:endParaRPr>
          </a:p>
          <a:p>
            <a:pPr>
              <a:lnSpc>
                <a:spcPct val="96000"/>
              </a:lnSpc>
            </a:pPr>
            <a:r>
              <a:rPr lang="en-US" sz="1100" dirty="0" smtClean="0">
                <a:latin typeface="Arial"/>
                <a:cs typeface="Arial"/>
              </a:rPr>
              <a:t>2 cups frozen corn</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2 large tomatoes, diced</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15 oz. can kidney or pinto beans, drained and rinsed</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cup cooked brown rice</a:t>
            </a:r>
          </a:p>
          <a:p>
            <a:pPr>
              <a:lnSpc>
                <a:spcPct val="96000"/>
              </a:lnSpc>
            </a:pPr>
            <a:r>
              <a:rPr lang="en-US" sz="1100" dirty="0" smtClean="0">
                <a:latin typeface="Arial"/>
                <a:cs typeface="Arial"/>
              </a:rPr>
              <a:t>1-2 tsp chili powder</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tsp dried oregano</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¼ cup cilantro, chopped</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½ cup salsa</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1 head romaine lettuce, chopped</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Crumbled tortilla chips</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Shredded cheese</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Lime wedges</a:t>
            </a:r>
          </a:p>
          <a:p>
            <a:pPr>
              <a:lnSpc>
                <a:spcPct val="96000"/>
              </a:lnSpc>
            </a:pPr>
            <a:endParaRPr lang="en-US" sz="1100" dirty="0" smtClean="0">
              <a:latin typeface="Arial"/>
              <a:cs typeface="Arial"/>
            </a:endParaRPr>
          </a:p>
          <a:p>
            <a:pPr>
              <a:lnSpc>
                <a:spcPct val="96000"/>
              </a:lnSpc>
            </a:pPr>
            <a:r>
              <a:rPr lang="en-US" sz="1100" dirty="0" smtClean="0">
                <a:latin typeface="Arial"/>
                <a:cs typeface="Arial"/>
              </a:rPr>
              <a:t>Sour cream or Greek Yogurt (optional)</a:t>
            </a:r>
            <a:endParaRPr lang="en-US" sz="1100" dirty="0">
              <a:latin typeface="Arial"/>
              <a:cs typeface="Arial"/>
            </a:endParaRP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016332" cy="2838315"/>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Heat a small amount of water or vegetable broth in a large nonstick skillet over medium heat. </a:t>
            </a:r>
          </a:p>
          <a:p>
            <a:endParaRPr lang="en-US" sz="1100" dirty="0" smtClean="0">
              <a:latin typeface="Arial"/>
              <a:cs typeface="Arial"/>
            </a:endParaRPr>
          </a:p>
          <a:p>
            <a:r>
              <a:rPr lang="en-US" sz="1100" dirty="0" smtClean="0">
                <a:latin typeface="Arial"/>
                <a:cs typeface="Arial"/>
              </a:rPr>
              <a:t>Add onion and corn and cook until the onion begins to soften and brown, about 5 minutes.</a:t>
            </a:r>
          </a:p>
          <a:p>
            <a:endParaRPr lang="en-US" sz="1100" dirty="0">
              <a:latin typeface="Arial"/>
              <a:cs typeface="Arial"/>
            </a:endParaRPr>
          </a:p>
          <a:p>
            <a:r>
              <a:rPr lang="en-US" sz="1100" dirty="0" smtClean="0">
                <a:latin typeface="Arial"/>
                <a:cs typeface="Arial"/>
              </a:rPr>
              <a:t>Remove from heat and add diced tomatoes, beans, rice, chili powder, and oregano.</a:t>
            </a:r>
          </a:p>
          <a:p>
            <a:endParaRPr lang="en-US" sz="1100" dirty="0" smtClean="0">
              <a:latin typeface="Arial"/>
              <a:cs typeface="Arial"/>
            </a:endParaRPr>
          </a:p>
          <a:p>
            <a:r>
              <a:rPr lang="en-US" sz="1100" dirty="0" smtClean="0">
                <a:latin typeface="Arial"/>
                <a:cs typeface="Arial"/>
              </a:rPr>
              <a:t>Stir to combine</a:t>
            </a:r>
          </a:p>
          <a:p>
            <a:endParaRPr lang="en-US" sz="1100" dirty="0" smtClean="0">
              <a:latin typeface="Arial"/>
              <a:cs typeface="Arial"/>
            </a:endParaRPr>
          </a:p>
          <a:p>
            <a:r>
              <a:rPr lang="en-US" sz="1100" dirty="0" smtClean="0">
                <a:latin typeface="Arial"/>
                <a:cs typeface="Arial"/>
              </a:rPr>
              <a:t>Mix cilantro into salsa. Serve sprinkled with lettuce, tortilla chips and cheese. Top with lime juice and salsa. </a:t>
            </a:r>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629882"/>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Benefit </a:t>
            </a:r>
            <a:r>
              <a:rPr lang="en-US" sz="1300" b="1" dirty="0">
                <a:solidFill>
                  <a:schemeClr val="bg1"/>
                </a:solidFill>
                <a:latin typeface="Arial"/>
                <a:cs typeface="Arial"/>
              </a:rPr>
              <a:t>of Family </a:t>
            </a:r>
            <a:r>
              <a:rPr lang="en-US" sz="1300" b="1" dirty="0" smtClean="0">
                <a:solidFill>
                  <a:schemeClr val="bg1"/>
                </a:solidFill>
                <a:latin typeface="Arial"/>
                <a:cs typeface="Arial"/>
              </a:rPr>
              <a:t>Mealtime</a:t>
            </a:r>
          </a:p>
          <a:p>
            <a:pPr>
              <a:lnSpc>
                <a:spcPct val="96000"/>
              </a:lnSpc>
            </a:pPr>
            <a:r>
              <a:rPr lang="en-US" sz="1100" dirty="0" smtClean="0">
                <a:latin typeface="Arial"/>
                <a:cs typeface="Arial"/>
              </a:rPr>
              <a:t>Family Mealtime has been seen to lower the risks of disordered eating and depression as well as improve self esteem in children. </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2" name="TextBox 21"/>
          <p:cNvSpPr txBox="1"/>
          <p:nvPr/>
        </p:nvSpPr>
        <p:spPr>
          <a:xfrm>
            <a:off x="5668958" y="496118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171</TotalTime>
  <Words>336</Words>
  <Application>Microsoft Macintosh PowerPoint</Application>
  <PresentationFormat>Custom</PresentationFormat>
  <Paragraphs>43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21</cp:revision>
  <dcterms:created xsi:type="dcterms:W3CDTF">2015-06-16T21:59:22Z</dcterms:created>
  <dcterms:modified xsi:type="dcterms:W3CDTF">2016-08-09T21:07:50Z</dcterms:modified>
</cp:coreProperties>
</file>