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8767"/>
    <a:srgbClr val="CBB56B"/>
    <a:srgbClr val="D9CB72"/>
    <a:srgbClr val="ADCAC5"/>
    <a:srgbClr val="C97E2B"/>
    <a:srgbClr val="CA7E2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22269"/>
    <p:restoredTop sz="94678"/>
  </p:normalViewPr>
  <p:slideViewPr>
    <p:cSldViewPr snapToGrid="0" snapToObjects="1">
      <p:cViewPr>
        <p:scale>
          <a:sx n="126" d="100"/>
          <a:sy n="126" d="100"/>
        </p:scale>
        <p:origin x="-80" y="88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217065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7887243"/>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83127" y="100940"/>
            <a:ext cx="7616952" cy="394714"/>
          </a:xfrm>
          <a:prstGeom prst="rect">
            <a:avLst/>
          </a:prstGeom>
          <a:solidFill>
            <a:srgbClr val="ADCA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370163" y="2271530"/>
            <a:ext cx="7000578" cy="523220"/>
          </a:xfrm>
          <a:prstGeom prst="rect">
            <a:avLst/>
          </a:prstGeom>
          <a:noFill/>
        </p:spPr>
        <p:txBody>
          <a:bodyPr wrap="square" rtlCol="0">
            <a:normAutofit/>
          </a:bodyPr>
          <a:lstStyle/>
          <a:p>
            <a:r>
              <a:rPr lang="en-US" sz="2800" b="1" dirty="0" smtClean="0">
                <a:solidFill>
                  <a:srgbClr val="D9CB72"/>
                </a:solidFill>
                <a:latin typeface="Arial"/>
                <a:cs typeface="Arial"/>
              </a:rPr>
              <a:t>Massaged Kale Salad</a:t>
            </a:r>
            <a:endParaRPr lang="en-US" sz="2800" b="1" dirty="0">
              <a:solidFill>
                <a:srgbClr val="D9CB72"/>
              </a:solidFill>
              <a:latin typeface="Arial"/>
              <a:cs typeface="Arial"/>
            </a:endParaRPr>
          </a:p>
        </p:txBody>
      </p:sp>
      <p:sp>
        <p:nvSpPr>
          <p:cNvPr id="8" name="Rectangle 7"/>
          <p:cNvSpPr/>
          <p:nvPr/>
        </p:nvSpPr>
        <p:spPr>
          <a:xfrm>
            <a:off x="370163" y="2969250"/>
            <a:ext cx="1608295" cy="3062889"/>
          </a:xfrm>
          <a:prstGeom prst="rect">
            <a:avLst/>
          </a:prstGeom>
        </p:spPr>
        <p:txBody>
          <a:bodyPr wrap="square">
            <a:spAutoFit/>
          </a:bodyPr>
          <a:lstStyle/>
          <a:p>
            <a:pPr>
              <a:lnSpc>
                <a:spcPct val="96000"/>
              </a:lnSpc>
            </a:pPr>
            <a:r>
              <a:rPr lang="en-US" sz="1400" b="1" dirty="0">
                <a:solidFill>
                  <a:srgbClr val="CBB56B"/>
                </a:solidFill>
                <a:latin typeface="Arial"/>
                <a:cs typeface="Arial"/>
              </a:rPr>
              <a:t>Ingredients</a:t>
            </a:r>
          </a:p>
          <a:p>
            <a:pPr>
              <a:lnSpc>
                <a:spcPct val="96000"/>
              </a:lnSpc>
            </a:pPr>
            <a:r>
              <a:rPr lang="en-US" sz="1100" dirty="0" smtClean="0">
                <a:latin typeface="Arial"/>
                <a:cs typeface="Arial"/>
              </a:rPr>
              <a:t>2 bunches of kale</a:t>
            </a:r>
          </a:p>
          <a:p>
            <a:pPr>
              <a:lnSpc>
                <a:spcPct val="96000"/>
              </a:lnSpc>
            </a:pPr>
            <a:endParaRPr lang="en-US" sz="1100" dirty="0">
              <a:latin typeface="Arial"/>
              <a:cs typeface="Arial"/>
            </a:endParaRPr>
          </a:p>
          <a:p>
            <a:pPr>
              <a:lnSpc>
                <a:spcPct val="96000"/>
              </a:lnSpc>
            </a:pPr>
            <a:r>
              <a:rPr lang="en-US" sz="1100" dirty="0" smtClean="0">
                <a:latin typeface="Arial"/>
                <a:cs typeface="Arial"/>
              </a:rPr>
              <a:t>½ cup Parmesan cheese</a:t>
            </a:r>
          </a:p>
          <a:p>
            <a:pPr>
              <a:lnSpc>
                <a:spcPct val="96000"/>
              </a:lnSpc>
            </a:pPr>
            <a:endParaRPr lang="en-US" sz="1100" dirty="0">
              <a:latin typeface="Arial"/>
              <a:cs typeface="Arial"/>
            </a:endParaRPr>
          </a:p>
          <a:p>
            <a:pPr>
              <a:lnSpc>
                <a:spcPct val="96000"/>
              </a:lnSpc>
            </a:pPr>
            <a:r>
              <a:rPr lang="en-US" sz="1100" dirty="0" smtClean="0">
                <a:latin typeface="Arial"/>
                <a:cs typeface="Arial"/>
              </a:rPr>
              <a:t>1/3 cup olive oil</a:t>
            </a:r>
          </a:p>
          <a:p>
            <a:pPr>
              <a:lnSpc>
                <a:spcPct val="96000"/>
              </a:lnSpc>
            </a:pPr>
            <a:endParaRPr lang="en-US" sz="1100" dirty="0">
              <a:latin typeface="Arial"/>
              <a:cs typeface="Arial"/>
            </a:endParaRPr>
          </a:p>
          <a:p>
            <a:pPr>
              <a:lnSpc>
                <a:spcPct val="96000"/>
              </a:lnSpc>
            </a:pPr>
            <a:r>
              <a:rPr lang="en-US" sz="1100" dirty="0" smtClean="0">
                <a:latin typeface="Arial"/>
                <a:cs typeface="Arial"/>
              </a:rPr>
              <a:t>¼ cup lemon juice</a:t>
            </a:r>
          </a:p>
          <a:p>
            <a:pPr>
              <a:lnSpc>
                <a:spcPct val="96000"/>
              </a:lnSpc>
            </a:pPr>
            <a:endParaRPr lang="en-US" sz="1100" dirty="0">
              <a:latin typeface="Arial"/>
              <a:cs typeface="Arial"/>
            </a:endParaRPr>
          </a:p>
          <a:p>
            <a:pPr>
              <a:lnSpc>
                <a:spcPct val="96000"/>
              </a:lnSpc>
            </a:pPr>
            <a:r>
              <a:rPr lang="en-US" sz="1100" dirty="0" smtClean="0">
                <a:latin typeface="Arial"/>
                <a:cs typeface="Arial"/>
              </a:rPr>
              <a:t>1 clove garlic, minced</a:t>
            </a:r>
          </a:p>
          <a:p>
            <a:pPr>
              <a:lnSpc>
                <a:spcPct val="96000"/>
              </a:lnSpc>
            </a:pPr>
            <a:endParaRPr lang="en-US" sz="1100" dirty="0">
              <a:latin typeface="Arial"/>
              <a:cs typeface="Arial"/>
            </a:endParaRPr>
          </a:p>
          <a:p>
            <a:pPr>
              <a:lnSpc>
                <a:spcPct val="96000"/>
              </a:lnSpc>
            </a:pPr>
            <a:r>
              <a:rPr lang="en-US" sz="1100" dirty="0" smtClean="0">
                <a:latin typeface="Arial"/>
                <a:cs typeface="Arial"/>
              </a:rPr>
              <a:t>1 tsp. anchovy paste (optional)</a:t>
            </a:r>
          </a:p>
          <a:p>
            <a:pPr>
              <a:lnSpc>
                <a:spcPct val="96000"/>
              </a:lnSpc>
            </a:pPr>
            <a:endParaRPr lang="en-US" sz="1100" dirty="0">
              <a:latin typeface="Arial"/>
              <a:cs typeface="Arial"/>
            </a:endParaRPr>
          </a:p>
          <a:p>
            <a:pPr>
              <a:lnSpc>
                <a:spcPct val="96000"/>
              </a:lnSpc>
            </a:pPr>
            <a:r>
              <a:rPr lang="en-US" sz="1100" dirty="0" smtClean="0">
                <a:latin typeface="Arial"/>
                <a:cs typeface="Arial"/>
              </a:rPr>
              <a:t>1 tbsp. soy sauce</a:t>
            </a:r>
          </a:p>
          <a:p>
            <a:pPr>
              <a:lnSpc>
                <a:spcPct val="96000"/>
              </a:lnSpc>
            </a:pPr>
            <a:endParaRPr lang="en-US" sz="1100" dirty="0">
              <a:latin typeface="Arial"/>
              <a:cs typeface="Arial"/>
            </a:endParaRPr>
          </a:p>
          <a:p>
            <a:pPr>
              <a:lnSpc>
                <a:spcPct val="96000"/>
              </a:lnSpc>
            </a:pPr>
            <a:r>
              <a:rPr lang="en-US" sz="1100" dirty="0" smtClean="0">
                <a:latin typeface="Arial"/>
                <a:cs typeface="Arial"/>
              </a:rPr>
              <a:t>½ tsp black pepper</a:t>
            </a:r>
            <a:endParaRPr lang="en-US" sz="1100" dirty="0">
              <a:latin typeface="Arial"/>
              <a:cs typeface="Arial"/>
            </a:endParaRPr>
          </a:p>
        </p:txBody>
      </p:sp>
      <p:sp>
        <p:nvSpPr>
          <p:cNvPr id="11" name="Rectangle 10"/>
          <p:cNvSpPr/>
          <p:nvPr/>
        </p:nvSpPr>
        <p:spPr>
          <a:xfrm>
            <a:off x="392371" y="8916764"/>
            <a:ext cx="5441445" cy="738664"/>
          </a:xfrm>
          <a:prstGeom prst="rect">
            <a:avLst/>
          </a:prstGeom>
        </p:spPr>
        <p:txBody>
          <a:bodyPr wrap="square">
            <a:spAutoFit/>
          </a:bodyPr>
          <a:lstStyle/>
          <a:p>
            <a:pPr algn="just"/>
            <a:r>
              <a:rPr lang="en-US" sz="700" dirty="0">
                <a:solidFill>
                  <a:schemeClr val="tx1">
                    <a:lumMod val="65000"/>
                    <a:lumOff val="35000"/>
                  </a:schemeClr>
                </a:solidFill>
                <a:latin typeface="Arial"/>
                <a:cs typeface="Arial"/>
              </a:rPr>
              <a:t>This material was funded by USDA’s Supplemental Nutrition Assistance Program – SNAP. The Supplemental Nutrition Assistance Program (SNAP) provides nutrition assistance to people with low income. It can help you buy nutritious foods for a better diet. To find out more, contact 1-800-221-5689 or visit online at http://</a:t>
            </a:r>
            <a:r>
              <a:rPr lang="en-US" sz="700" dirty="0" err="1">
                <a:solidFill>
                  <a:schemeClr val="tx1">
                    <a:lumMod val="65000"/>
                    <a:lumOff val="35000"/>
                  </a:schemeClr>
                </a:solidFill>
                <a:latin typeface="Arial"/>
                <a:cs typeface="Arial"/>
              </a:rPr>
              <a:t>www.fns.usda.gov</a:t>
            </a:r>
            <a:r>
              <a:rPr lang="en-US" sz="700" dirty="0">
                <a:solidFill>
                  <a:schemeClr val="tx1">
                    <a:lumMod val="65000"/>
                    <a:lumOff val="35000"/>
                  </a:schemeClr>
                </a:solidFill>
                <a:latin typeface="Arial"/>
                <a:cs typeface="Arial"/>
              </a:rPr>
              <a:t>/snap/. In accordance with Federal Law and U.S. Department of Agriculture policy, this institution is prohibited from discriminating on the basis of race, color, national origin, sex, age, religion, political beliefs or disability. To file a complaint of discrimination, write USDA, Director, Office of Civil Rights, 1400 Independence Avenue, S.W., Washington, D.C. 20250-9410 or call (800)795-3572.</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724" y="541008"/>
            <a:ext cx="7616952" cy="598657"/>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36038" y="771899"/>
            <a:ext cx="3100325" cy="1071718"/>
          </a:xfrm>
          <a:prstGeom prst="rect">
            <a:avLst/>
          </a:prstGeom>
        </p:spPr>
      </p:pic>
      <p:sp>
        <p:nvSpPr>
          <p:cNvPr id="14" name="TextBox 13"/>
          <p:cNvSpPr txBox="1"/>
          <p:nvPr/>
        </p:nvSpPr>
        <p:spPr>
          <a:xfrm>
            <a:off x="1884158" y="165617"/>
            <a:ext cx="4004085" cy="276999"/>
          </a:xfrm>
          <a:prstGeom prst="rect">
            <a:avLst/>
          </a:prstGeom>
          <a:noFill/>
        </p:spPr>
        <p:txBody>
          <a:bodyPr wrap="square" rtlCol="0">
            <a:spAutoFit/>
          </a:bodyPr>
          <a:lstStyle/>
          <a:p>
            <a:pPr algn="ctr"/>
            <a:r>
              <a:rPr lang="en-US" sz="1200" b="1" spc="240" dirty="0" smtClean="0">
                <a:solidFill>
                  <a:schemeClr val="bg1"/>
                </a:solidFill>
                <a:latin typeface="Arial"/>
                <a:cs typeface="Arial"/>
              </a:rPr>
              <a:t>RECIPE CARD</a:t>
            </a:r>
            <a:endParaRPr lang="en-US" sz="1200" b="1" spc="240" dirty="0">
              <a:solidFill>
                <a:schemeClr val="bg1"/>
              </a:solidFill>
              <a:latin typeface="Arial"/>
              <a:cs typeface="Arial"/>
            </a:endParaRPr>
          </a:p>
        </p:txBody>
      </p:sp>
      <p:sp>
        <p:nvSpPr>
          <p:cNvPr id="15" name="Rectangle 14"/>
          <p:cNvSpPr/>
          <p:nvPr/>
        </p:nvSpPr>
        <p:spPr>
          <a:xfrm>
            <a:off x="2314897" y="2969250"/>
            <a:ext cx="3016332" cy="2669038"/>
          </a:xfrm>
          <a:prstGeom prst="rect">
            <a:avLst/>
          </a:prstGeom>
        </p:spPr>
        <p:txBody>
          <a:bodyPr wrap="square">
            <a:spAutoFit/>
          </a:bodyPr>
          <a:lstStyle/>
          <a:p>
            <a:pPr>
              <a:lnSpc>
                <a:spcPct val="96000"/>
              </a:lnSpc>
            </a:pPr>
            <a:r>
              <a:rPr lang="en-US" sz="1400" b="1" dirty="0" smtClean="0">
                <a:solidFill>
                  <a:srgbClr val="CBB56B"/>
                </a:solidFill>
                <a:latin typeface="Arial"/>
                <a:cs typeface="Arial"/>
              </a:rPr>
              <a:t>Directions</a:t>
            </a:r>
            <a:endParaRPr lang="en-US" sz="1400" b="1" dirty="0">
              <a:solidFill>
                <a:srgbClr val="CBB56B"/>
              </a:solidFill>
              <a:latin typeface="Arial"/>
              <a:cs typeface="Arial"/>
            </a:endParaRPr>
          </a:p>
          <a:p>
            <a:r>
              <a:rPr lang="en-US" sz="1100" dirty="0" smtClean="0">
                <a:latin typeface="Arial"/>
                <a:cs typeface="Arial"/>
              </a:rPr>
              <a:t>Wash and dry the kale. Strip greens from stems and discard stems.</a:t>
            </a:r>
          </a:p>
          <a:p>
            <a:endParaRPr lang="en-US" sz="1100" dirty="0">
              <a:latin typeface="Arial"/>
              <a:cs typeface="Arial"/>
            </a:endParaRPr>
          </a:p>
          <a:p>
            <a:r>
              <a:rPr lang="en-US" sz="1100" dirty="0" smtClean="0">
                <a:latin typeface="Arial"/>
                <a:cs typeface="Arial"/>
              </a:rPr>
              <a:t>Cut kale into narrow ribbons and place in a large bowl. Add remaining ingredients to the bowl. </a:t>
            </a:r>
          </a:p>
          <a:p>
            <a:endParaRPr lang="en-US" sz="1100" dirty="0">
              <a:latin typeface="Arial"/>
              <a:cs typeface="Arial"/>
            </a:endParaRPr>
          </a:p>
          <a:p>
            <a:r>
              <a:rPr lang="en-US" sz="1100" dirty="0" smtClean="0">
                <a:latin typeface="Arial"/>
                <a:cs typeface="Arial"/>
              </a:rPr>
              <a:t>Massag</a:t>
            </a:r>
            <a:r>
              <a:rPr lang="en-US" sz="1100" dirty="0" smtClean="0">
                <a:latin typeface="Arial"/>
                <a:cs typeface="Arial"/>
              </a:rPr>
              <a:t>e the kale for 1-2 minutes. The quantity of the kale should be reduced by half and the greens should be darker in color. </a:t>
            </a:r>
            <a:endParaRPr lang="en-US" sz="1100" dirty="0">
              <a:latin typeface="Arial"/>
              <a:cs typeface="Arial"/>
            </a:endParaRPr>
          </a:p>
          <a:p>
            <a:endParaRPr lang="en-US" sz="1100" dirty="0" smtClean="0">
              <a:latin typeface="Arial"/>
              <a:cs typeface="Arial"/>
            </a:endParaRPr>
          </a:p>
          <a:p>
            <a:r>
              <a:rPr lang="en-US" sz="1100" dirty="0" smtClean="0">
                <a:latin typeface="Arial"/>
                <a:cs typeface="Arial"/>
              </a:rPr>
              <a:t>Chill and serve. </a:t>
            </a:r>
            <a:r>
              <a:rPr lang="en-US" sz="1100" dirty="0" smtClean="0">
                <a:latin typeface="Arial"/>
                <a:cs typeface="Arial"/>
              </a:rPr>
              <a:t> </a:t>
            </a:r>
            <a:endParaRPr lang="en-US" sz="1100" dirty="0" smtClean="0">
              <a:latin typeface="Arial"/>
              <a:cs typeface="Arial"/>
            </a:endParaRPr>
          </a:p>
          <a:p>
            <a:endParaRPr lang="en-US" sz="1100" dirty="0">
              <a:latin typeface="Arial"/>
              <a:cs typeface="Arial"/>
            </a:endParaRPr>
          </a:p>
          <a:p>
            <a:endParaRPr lang="en-US" sz="1100" dirty="0">
              <a:latin typeface="Arial"/>
              <a:cs typeface="Arial"/>
            </a:endParaRPr>
          </a:p>
        </p:txBody>
      </p:sp>
      <p:sp>
        <p:nvSpPr>
          <p:cNvPr id="16" name="Rounded Rectangle 15"/>
          <p:cNvSpPr/>
          <p:nvPr/>
        </p:nvSpPr>
        <p:spPr>
          <a:xfrm>
            <a:off x="5816526" y="3101567"/>
            <a:ext cx="1531917" cy="1725626"/>
          </a:xfrm>
          <a:prstGeom prst="roundRect">
            <a:avLst/>
          </a:prstGeom>
          <a:solidFill>
            <a:srgbClr val="F18767"/>
          </a:solidFill>
          <a:ln>
            <a:noFill/>
          </a:ln>
          <a:effectLst>
            <a:softEdge rad="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p:nvPr/>
        </p:nvSpPr>
        <p:spPr>
          <a:xfrm>
            <a:off x="5851453" y="3210497"/>
            <a:ext cx="1496990" cy="1496923"/>
          </a:xfrm>
          <a:prstGeom prst="rect">
            <a:avLst/>
          </a:prstGeom>
        </p:spPr>
        <p:txBody>
          <a:bodyPr wrap="square">
            <a:spAutoFit/>
          </a:bodyPr>
          <a:lstStyle/>
          <a:p>
            <a:pPr algn="r">
              <a:lnSpc>
                <a:spcPct val="96000"/>
              </a:lnSpc>
            </a:pPr>
            <a:r>
              <a:rPr lang="en-US" sz="1400" b="1" dirty="0" smtClean="0">
                <a:solidFill>
                  <a:schemeClr val="bg1"/>
                </a:solidFill>
                <a:latin typeface="Arial"/>
                <a:cs typeface="Arial"/>
              </a:rPr>
              <a:t>        </a:t>
            </a:r>
            <a:r>
              <a:rPr lang="en-US" sz="1300" b="1" dirty="0" smtClean="0">
                <a:solidFill>
                  <a:schemeClr val="bg1"/>
                </a:solidFill>
                <a:latin typeface="Arial"/>
                <a:cs typeface="Arial"/>
              </a:rPr>
              <a:t>Family Mealtime Experience</a:t>
            </a:r>
            <a:endParaRPr lang="en-US" sz="1300" b="1" dirty="0" smtClean="0">
              <a:solidFill>
                <a:schemeClr val="bg1"/>
              </a:solidFill>
              <a:latin typeface="Arial"/>
              <a:cs typeface="Arial"/>
            </a:endParaRPr>
          </a:p>
          <a:p>
            <a:pPr>
              <a:lnSpc>
                <a:spcPct val="96000"/>
              </a:lnSpc>
            </a:pPr>
            <a:r>
              <a:rPr lang="en-US" sz="1100" dirty="0" smtClean="0">
                <a:latin typeface="Arial"/>
                <a:cs typeface="Arial"/>
              </a:rPr>
              <a:t>For fun tips on family mealtime c</a:t>
            </a:r>
            <a:r>
              <a:rPr lang="en-US" sz="1100" dirty="0" smtClean="0">
                <a:latin typeface="Arial"/>
                <a:cs typeface="Arial"/>
              </a:rPr>
              <a:t>heck ou</a:t>
            </a:r>
            <a:r>
              <a:rPr lang="en-US" sz="1100" dirty="0" smtClean="0">
                <a:latin typeface="Arial"/>
                <a:cs typeface="Arial"/>
              </a:rPr>
              <a:t>t:</a:t>
            </a:r>
          </a:p>
          <a:p>
            <a:pPr>
              <a:lnSpc>
                <a:spcPct val="96000"/>
              </a:lnSpc>
            </a:pPr>
            <a:endParaRPr lang="en-US" sz="1100" dirty="0" smtClean="0">
              <a:latin typeface="Arial"/>
              <a:cs typeface="Arial"/>
            </a:endParaRPr>
          </a:p>
          <a:p>
            <a:pPr>
              <a:lnSpc>
                <a:spcPct val="96000"/>
              </a:lnSpc>
            </a:pPr>
            <a:r>
              <a:rPr lang="en-US" sz="1100" dirty="0" err="1" smtClean="0">
                <a:latin typeface="Arial"/>
                <a:cs typeface="Arial"/>
              </a:rPr>
              <a:t>eatwellutah.org</a:t>
            </a:r>
            <a:endParaRPr lang="en-US" sz="1100" dirty="0">
              <a:latin typeface="Arial"/>
              <a:cs typeface="Arial"/>
            </a:endParaRPr>
          </a:p>
          <a:p>
            <a:pPr>
              <a:lnSpc>
                <a:spcPct val="96000"/>
              </a:lnSpc>
            </a:pPr>
            <a:endParaRPr lang="en-US" sz="1100" dirty="0">
              <a:latin typeface="Arial"/>
              <a:cs typeface="Arial"/>
            </a:endParaRPr>
          </a:p>
        </p:txBody>
      </p:sp>
      <p:pic>
        <p:nvPicPr>
          <p:cNvPr id="18" name="Picture 1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68165" y="2628984"/>
            <a:ext cx="847052" cy="860084"/>
          </a:xfrm>
          <a:prstGeom prst="rect">
            <a:avLst/>
          </a:prstGeom>
        </p:spPr>
      </p:pic>
      <p:pic>
        <p:nvPicPr>
          <p:cNvPr id="19" name="Picture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91691" y="8853474"/>
            <a:ext cx="1383130" cy="812113"/>
          </a:xfrm>
          <a:prstGeom prst="rect">
            <a:avLst/>
          </a:prstGeom>
        </p:spPr>
      </p:pic>
      <p:sp>
        <p:nvSpPr>
          <p:cNvPr id="20" name="TextBox 19"/>
          <p:cNvSpPr txBox="1"/>
          <p:nvPr/>
        </p:nvSpPr>
        <p:spPr>
          <a:xfrm>
            <a:off x="5568165" y="4961180"/>
            <a:ext cx="1878150"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600" dirty="0" smtClean="0"/>
              <a:t>#</a:t>
            </a:r>
            <a:r>
              <a:rPr lang="en-US" sz="1200" dirty="0" err="1" smtClean="0">
                <a:latin typeface="Arial"/>
                <a:cs typeface="Arial"/>
              </a:rPr>
              <a:t>createfamilymealtime</a:t>
            </a:r>
            <a:endParaRPr lang="en-US" sz="1600" dirty="0">
              <a:latin typeface="Arial"/>
              <a:cs typeface="Arial"/>
            </a:endParaRPr>
          </a:p>
        </p:txBody>
      </p:sp>
    </p:spTree>
    <p:extLst>
      <p:ext uri="{BB962C8B-B14F-4D97-AF65-F5344CB8AC3E}">
        <p14:creationId xmlns:p14="http://schemas.microsoft.com/office/powerpoint/2010/main" val="31934601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112</TotalTime>
  <Words>277</Words>
  <Application>Microsoft Macintosh PowerPoint</Application>
  <PresentationFormat>Custom</PresentationFormat>
  <Paragraphs>32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Designer1</dc:creator>
  <cp:lastModifiedBy>Lea Palmer</cp:lastModifiedBy>
  <cp:revision>18</cp:revision>
  <dcterms:created xsi:type="dcterms:W3CDTF">2015-06-16T21:59:22Z</dcterms:created>
  <dcterms:modified xsi:type="dcterms:W3CDTF">2016-08-09T21:48:18Z</dcterms:modified>
</cp:coreProperties>
</file>