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7" r:id="rId12"/>
    <p:sldId id="272" r:id="rId13"/>
    <p:sldId id="270" r:id="rId14"/>
    <p:sldId id="273" r:id="rId15"/>
    <p:sldId id="271" r:id="rId16"/>
    <p:sldId id="274" r:id="rId1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14C57"/>
    <a:srgbClr val="318FC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napVertSplitter="1">
    <p:restoredLeft sz="15620"/>
    <p:restoredTop sz="94660"/>
  </p:normalViewPr>
  <p:slideViewPr>
    <p:cSldViewPr snapToGrid="0" snapToObjects="1">
      <p:cViewPr varScale="1">
        <p:scale>
          <a:sx n="65" d="100"/>
          <a:sy n="65" d="100"/>
        </p:scale>
        <p:origin x="-528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viewProps" Target="viewProps.xml"/><Relationship Id="rId21" Type="http://schemas.openxmlformats.org/officeDocument/2006/relationships/theme" Target="theme/theme1.xml"/><Relationship Id="rId22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printerSettings" Target="printerSettings/printerSettings1.bin"/><Relationship Id="rId1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227185"/>
            <a:ext cx="7772400" cy="857099"/>
          </a:xfrm>
          <a:prstGeom prst="rect">
            <a:avLst/>
          </a:prstGeom>
        </p:spPr>
        <p:txBody>
          <a:bodyPr/>
          <a:lstStyle>
            <a:lvl1pPr algn="l">
              <a:defRPr b="1" i="0" cap="all" baseline="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084284"/>
            <a:ext cx="7772400" cy="653143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16856"/>
            <a:ext cx="8229600" cy="800781"/>
          </a:xfrm>
          <a:prstGeom prst="rect">
            <a:avLst/>
          </a:prstGeom>
        </p:spPr>
        <p:txBody>
          <a:bodyPr/>
          <a:lstStyle>
            <a:lvl1pPr algn="l">
              <a:defRPr b="1" i="0">
                <a:solidFill>
                  <a:srgbClr val="714C57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364913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16856"/>
            <a:ext cx="8229600" cy="800782"/>
          </a:xfrm>
          <a:prstGeom prst="rect">
            <a:avLst/>
          </a:prstGeom>
        </p:spPr>
        <p:txBody>
          <a:bodyPr/>
          <a:lstStyle>
            <a:lvl1pPr algn="l">
              <a:defRPr b="1" i="0">
                <a:solidFill>
                  <a:srgbClr val="714C57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364913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364913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16856"/>
            <a:ext cx="8229600" cy="800781"/>
          </a:xfrm>
          <a:prstGeom prst="rect">
            <a:avLst/>
          </a:prstGeom>
        </p:spPr>
        <p:txBody>
          <a:bodyPr/>
          <a:lstStyle>
            <a:lvl1pPr algn="l">
              <a:defRPr b="1" i="0">
                <a:solidFill>
                  <a:srgbClr val="714C57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07445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07445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16856"/>
            <a:ext cx="8229600" cy="800782"/>
          </a:xfrm>
          <a:prstGeom prst="rect">
            <a:avLst/>
          </a:prstGeom>
        </p:spPr>
        <p:txBody>
          <a:bodyPr/>
          <a:lstStyle>
            <a:lvl1pPr algn="l">
              <a:defRPr b="1" i="0">
                <a:solidFill>
                  <a:srgbClr val="714C57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theme" Target="../theme/theme1.xml"/><Relationship Id="rId8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8">
            <a:alphaModFix amt="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3" r:id="rId4"/>
    <p:sldLayoutId id="2147483654" r:id="rId5"/>
    <p:sldLayoutId id="2147483655" r:id="rId6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4" Type="http://schemas.openxmlformats.org/officeDocument/2006/relationships/image" Target="../media/image7.jpg"/><Relationship Id="rId5" Type="http://schemas.openxmlformats.org/officeDocument/2006/relationships/image" Target="../media/image8.jpg"/><Relationship Id="rId6" Type="http://schemas.openxmlformats.org/officeDocument/2006/relationships/image" Target="../media/image9.jpg"/><Relationship Id="rId7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4" Type="http://schemas.openxmlformats.org/officeDocument/2006/relationships/image" Target="../media/image13.jpg"/><Relationship Id="rId5" Type="http://schemas.openxmlformats.org/officeDocument/2006/relationships/image" Target="../media/image14.jpg"/><Relationship Id="rId6" Type="http://schemas.openxmlformats.org/officeDocument/2006/relationships/image" Target="../media/image15.jpg"/><Relationship Id="rId7" Type="http://schemas.openxmlformats.org/officeDocument/2006/relationships/image" Target="../media/image16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4" Type="http://schemas.openxmlformats.org/officeDocument/2006/relationships/image" Target="../media/image19.jpg"/><Relationship Id="rId5" Type="http://schemas.openxmlformats.org/officeDocument/2006/relationships/image" Target="../media/image20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4" Type="http://schemas.openxmlformats.org/officeDocument/2006/relationships/image" Target="../media/image23.jpg"/><Relationship Id="rId5" Type="http://schemas.openxmlformats.org/officeDocument/2006/relationships/image" Target="../media/image24.jpg"/><Relationship Id="rId6" Type="http://schemas.openxmlformats.org/officeDocument/2006/relationships/image" Target="../media/image25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jpg"/><Relationship Id="rId3" Type="http://schemas.openxmlformats.org/officeDocument/2006/relationships/image" Target="../media/image27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>
                <a:latin typeface="Arial"/>
              </a:rPr>
              <a:t>Quick Healthy Snacks</a:t>
            </a:r>
            <a:endParaRPr lang="en-US" b="1" dirty="0">
              <a:solidFill>
                <a:schemeClr val="bg1"/>
              </a:solidFill>
              <a:latin typeface="Arial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Food $ense</a:t>
            </a:r>
            <a:endParaRPr lang="en-US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Recipes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79118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ango Salsa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538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456475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PB energy ball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1194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112966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Popeye Smoothi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146856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arfai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682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546369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Game Plan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Split into pairs</a:t>
            </a:r>
          </a:p>
          <a:p>
            <a:r>
              <a:rPr lang="en-US" dirty="0" smtClean="0"/>
              <a:t>Make recipe</a:t>
            </a:r>
          </a:p>
          <a:p>
            <a:r>
              <a:rPr lang="en-US" dirty="0" smtClean="0"/>
              <a:t>Portion out recipe on plates</a:t>
            </a:r>
          </a:p>
          <a:p>
            <a:r>
              <a:rPr lang="en-US" dirty="0" smtClean="0"/>
              <a:t>Clean up area</a:t>
            </a:r>
          </a:p>
          <a:p>
            <a:r>
              <a:rPr lang="en-US" dirty="0" smtClean="0"/>
              <a:t>Meet back together</a:t>
            </a:r>
          </a:p>
          <a:p>
            <a:r>
              <a:rPr lang="en-US" dirty="0" smtClean="0"/>
              <a:t>Taste Testing!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071304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olid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4310" y="1980237"/>
            <a:ext cx="5021384" cy="3158378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" y="616856"/>
            <a:ext cx="8229600" cy="800781"/>
          </a:xfrm>
        </p:spPr>
        <p:txBody>
          <a:bodyPr/>
          <a:lstStyle/>
          <a:p>
            <a:pPr algn="ctr"/>
            <a:r>
              <a:rPr lang="en-US" dirty="0" smtClean="0"/>
              <a:t>Taste Testing!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64549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MyPlate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95077" y="616856"/>
            <a:ext cx="5275773" cy="4837884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Benefits of Healthy Snacks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Energy between meals</a:t>
            </a:r>
          </a:p>
          <a:p>
            <a:r>
              <a:rPr lang="en-US" dirty="0" smtClean="0"/>
              <a:t>Fill your body with vitamins and minerals</a:t>
            </a:r>
          </a:p>
          <a:p>
            <a:r>
              <a:rPr lang="en-US" dirty="0" smtClean="0"/>
              <a:t>Improves mood</a:t>
            </a:r>
          </a:p>
          <a:p>
            <a:r>
              <a:rPr lang="en-US" dirty="0" smtClean="0"/>
              <a:t>Helps you focus in school/ at work</a:t>
            </a:r>
          </a:p>
          <a:p>
            <a:r>
              <a:rPr lang="en-US" dirty="0" smtClean="0"/>
              <a:t>Can be delicious!</a:t>
            </a:r>
          </a:p>
          <a:p>
            <a:pPr marL="0" indent="0">
              <a:buNone/>
            </a:pP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73669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Eat a variety of snacks		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Use </a:t>
            </a:r>
            <a:r>
              <a:rPr lang="en-US" dirty="0"/>
              <a:t>M</a:t>
            </a:r>
            <a:r>
              <a:rPr lang="en-US" dirty="0" smtClean="0"/>
              <a:t>yPlate</a:t>
            </a:r>
          </a:p>
          <a:p>
            <a:r>
              <a:rPr lang="en-US" dirty="0" smtClean="0"/>
              <a:t>Use two different food groups</a:t>
            </a:r>
          </a:p>
          <a:p>
            <a:r>
              <a:rPr lang="en-US" dirty="0" smtClean="0"/>
              <a:t>Balance your meals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70579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Fruits</a:t>
            </a:r>
            <a:endParaRPr lang="en-US" dirty="0"/>
          </a:p>
        </p:txBody>
      </p:sp>
      <p:pic>
        <p:nvPicPr>
          <p:cNvPr id="7" name="Picture 6" descr="Apricot Smoothie 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149"/>
          <a:stretch/>
        </p:blipFill>
        <p:spPr>
          <a:xfrm>
            <a:off x="2149230" y="313488"/>
            <a:ext cx="3184770" cy="2696306"/>
          </a:xfrm>
          <a:prstGeom prst="rect">
            <a:avLst/>
          </a:prstGeom>
        </p:spPr>
      </p:pic>
      <p:pic>
        <p:nvPicPr>
          <p:cNvPr id="10" name="Picture 9" descr="PineappleGrilled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796" r="19708"/>
          <a:stretch/>
        </p:blipFill>
        <p:spPr>
          <a:xfrm>
            <a:off x="-1" y="1594394"/>
            <a:ext cx="2149231" cy="2222384"/>
          </a:xfrm>
          <a:prstGeom prst="rect">
            <a:avLst/>
          </a:prstGeom>
        </p:spPr>
      </p:pic>
      <p:pic>
        <p:nvPicPr>
          <p:cNvPr id="11" name="Picture 10" descr="Orange close up 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2858" y="4032607"/>
            <a:ext cx="2911142" cy="1936477"/>
          </a:xfrm>
          <a:prstGeom prst="rect">
            <a:avLst/>
          </a:prstGeom>
        </p:spPr>
      </p:pic>
      <p:pic>
        <p:nvPicPr>
          <p:cNvPr id="12" name="Picture 11" descr="Dried Cranberries in Bowl xsmall copy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9385" y="1986980"/>
            <a:ext cx="2051539" cy="2045627"/>
          </a:xfrm>
          <a:prstGeom prst="rect">
            <a:avLst/>
          </a:prstGeom>
        </p:spPr>
      </p:pic>
      <p:pic>
        <p:nvPicPr>
          <p:cNvPr id="13" name="Picture 12" descr="beverage recipes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4615" y="3009794"/>
            <a:ext cx="3184770" cy="2402991"/>
          </a:xfrm>
          <a:prstGeom prst="rect">
            <a:avLst/>
          </a:prstGeom>
        </p:spPr>
      </p:pic>
      <p:pic>
        <p:nvPicPr>
          <p:cNvPr id="9" name="Picture 8" descr="Apple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3146" y="313488"/>
            <a:ext cx="2290854" cy="1797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40593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Vegetables</a:t>
            </a:r>
            <a:endParaRPr lang="en-US" dirty="0"/>
          </a:p>
        </p:txBody>
      </p:sp>
      <p:pic>
        <p:nvPicPr>
          <p:cNvPr id="4" name="Picture 3" descr="Bite of Salad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1692" y="351691"/>
            <a:ext cx="2271526" cy="3419231"/>
          </a:xfrm>
          <a:prstGeom prst="rect">
            <a:avLst/>
          </a:prstGeom>
        </p:spPr>
      </p:pic>
      <p:pic>
        <p:nvPicPr>
          <p:cNvPr id="5" name="Picture 4" descr="Carrot Sticks Small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417637"/>
            <a:ext cx="2508738" cy="1669537"/>
          </a:xfrm>
          <a:prstGeom prst="rect">
            <a:avLst/>
          </a:prstGeom>
        </p:spPr>
      </p:pic>
      <p:pic>
        <p:nvPicPr>
          <p:cNvPr id="6" name="Picture 5" descr="Cucumbers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0770" y="567486"/>
            <a:ext cx="2500922" cy="1700302"/>
          </a:xfrm>
          <a:prstGeom prst="rect">
            <a:avLst/>
          </a:prstGeom>
        </p:spPr>
      </p:pic>
      <p:pic>
        <p:nvPicPr>
          <p:cNvPr id="7" name="Picture 6" descr="Kabobs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4858" y="2383691"/>
            <a:ext cx="1851823" cy="2774462"/>
          </a:xfrm>
          <a:prstGeom prst="rect">
            <a:avLst/>
          </a:prstGeom>
        </p:spPr>
      </p:pic>
      <p:pic>
        <p:nvPicPr>
          <p:cNvPr id="8" name="Picture 7" descr="RadishesII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70922"/>
            <a:ext cx="2674074" cy="1839315"/>
          </a:xfrm>
          <a:prstGeom prst="rect">
            <a:avLst/>
          </a:prstGeom>
        </p:spPr>
      </p:pic>
      <p:pic>
        <p:nvPicPr>
          <p:cNvPr id="9" name="Picture 8" descr="roasted veggies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9049" y="3770922"/>
            <a:ext cx="2674074" cy="1781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91407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Grains</a:t>
            </a:r>
            <a:endParaRPr lang="en-US" dirty="0"/>
          </a:p>
        </p:txBody>
      </p:sp>
      <p:pic>
        <p:nvPicPr>
          <p:cNvPr id="4" name="Picture 3" descr="Granola and Fruit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2344" y="362399"/>
            <a:ext cx="2581656" cy="1728216"/>
          </a:xfrm>
          <a:prstGeom prst="rect">
            <a:avLst/>
          </a:prstGeom>
        </p:spPr>
      </p:pic>
      <p:pic>
        <p:nvPicPr>
          <p:cNvPr id="6" name="Picture 5" descr="Toast Dry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1693" y="478692"/>
            <a:ext cx="3425336" cy="3223846"/>
          </a:xfrm>
          <a:prstGeom prst="rect">
            <a:avLst/>
          </a:prstGeom>
        </p:spPr>
      </p:pic>
      <p:pic>
        <p:nvPicPr>
          <p:cNvPr id="7" name="Picture 6" descr="Oatmeal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254960"/>
            <a:ext cx="2891692" cy="2215807"/>
          </a:xfrm>
          <a:prstGeom prst="rect">
            <a:avLst/>
          </a:prstGeom>
        </p:spPr>
      </p:pic>
      <p:pic>
        <p:nvPicPr>
          <p:cNvPr id="8" name="Picture 7" descr="popcorn kernels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714" y="0"/>
            <a:ext cx="1034" cy="6858000"/>
          </a:xfrm>
          <a:prstGeom prst="rect">
            <a:avLst/>
          </a:prstGeom>
        </p:spPr>
      </p:pic>
      <p:pic>
        <p:nvPicPr>
          <p:cNvPr id="9" name="Picture 8" descr="popcorn kernels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714" y="3702538"/>
            <a:ext cx="3009440" cy="2051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80486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Protein</a:t>
            </a:r>
            <a:endParaRPr lang="en-US" dirty="0"/>
          </a:p>
        </p:txBody>
      </p:sp>
      <p:pic>
        <p:nvPicPr>
          <p:cNvPr id="4" name="Picture 3" descr="Almonds 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6906" y="3547329"/>
            <a:ext cx="3280628" cy="2177440"/>
          </a:xfrm>
          <a:prstGeom prst="rect">
            <a:avLst/>
          </a:prstGeom>
        </p:spPr>
      </p:pic>
      <p:pic>
        <p:nvPicPr>
          <p:cNvPr id="5" name="Picture 4" descr="Chickpeas in a bowl 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0770" y="1417637"/>
            <a:ext cx="2873573" cy="1915715"/>
          </a:xfrm>
          <a:prstGeom prst="rect">
            <a:avLst/>
          </a:prstGeom>
        </p:spPr>
      </p:pic>
      <p:pic>
        <p:nvPicPr>
          <p:cNvPr id="6" name="Picture 5" descr="Eggs 5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9266" y="1417637"/>
            <a:ext cx="2587534" cy="1716905"/>
          </a:xfrm>
          <a:prstGeom prst="rect">
            <a:avLst/>
          </a:prstGeom>
        </p:spPr>
      </p:pic>
      <p:pic>
        <p:nvPicPr>
          <p:cNvPr id="7" name="Picture 6" descr="Protein- peanut butter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585" y="3547329"/>
            <a:ext cx="2930770" cy="1953846"/>
          </a:xfrm>
          <a:prstGeom prst="rect">
            <a:avLst/>
          </a:prstGeom>
        </p:spPr>
      </p:pic>
      <p:pic>
        <p:nvPicPr>
          <p:cNvPr id="8" name="Picture 7" descr="edamame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731198"/>
            <a:ext cx="2184982" cy="144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51954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Yogurt Parfait 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797538"/>
            <a:ext cx="4044462" cy="33058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Dairy	</a:t>
            </a:r>
            <a:endParaRPr lang="en-US" dirty="0"/>
          </a:p>
        </p:txBody>
      </p:sp>
      <p:pic>
        <p:nvPicPr>
          <p:cNvPr id="4" name="Picture 3" descr="Dairy Product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4462" y="616856"/>
            <a:ext cx="4521200" cy="4279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397147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119</TotalTime>
  <Words>80</Words>
  <Application>Microsoft Macintosh PowerPoint</Application>
  <PresentationFormat>On-screen Show (4:3)</PresentationFormat>
  <Paragraphs>27</Paragraphs>
  <Slides>16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7" baseType="lpstr">
      <vt:lpstr>Office Theme</vt:lpstr>
      <vt:lpstr>Quick Healthy Snacks</vt:lpstr>
      <vt:lpstr>MyPlate</vt:lpstr>
      <vt:lpstr>Benefits of Healthy Snacks</vt:lpstr>
      <vt:lpstr>Eat a variety of snacks  </vt:lpstr>
      <vt:lpstr>Fruits</vt:lpstr>
      <vt:lpstr>Vegetables</vt:lpstr>
      <vt:lpstr>Grains</vt:lpstr>
      <vt:lpstr>Protein</vt:lpstr>
      <vt:lpstr>Dairy </vt:lpstr>
      <vt:lpstr>Recipes</vt:lpstr>
      <vt:lpstr>PowerPoint Presentation</vt:lpstr>
      <vt:lpstr>PowerPoint Presentation</vt:lpstr>
      <vt:lpstr>PowerPoint Presentation</vt:lpstr>
      <vt:lpstr>PowerPoint Presentation</vt:lpstr>
      <vt:lpstr>Game Plan</vt:lpstr>
      <vt:lpstr>Taste Testing!</vt:lpstr>
    </vt:vector>
  </TitlesOfParts>
  <Company>Lanphere Enterprises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CLICK TO ADD TITLE</dc:title>
  <dc:creator>Deneal Yeip</dc:creator>
  <cp:lastModifiedBy>Lea Palmer</cp:lastModifiedBy>
  <cp:revision>16</cp:revision>
  <dcterms:created xsi:type="dcterms:W3CDTF">2014-09-09T19:42:48Z</dcterms:created>
  <dcterms:modified xsi:type="dcterms:W3CDTF">2016-06-10T14:57:41Z</dcterms:modified>
</cp:coreProperties>
</file>