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3A6A8A4-98C9-3B40-8C59-12727E0C3088}">
          <p14:sldIdLst>
            <p14:sldId id="256"/>
            <p14:sldId id="257"/>
            <p14:sldId id="258"/>
            <p14:sldId id="259"/>
            <p14:sldId id="261"/>
            <p14:sldId id="262"/>
            <p14:sldId id="263"/>
            <p14:sldId id="264"/>
            <p14:sldId id="265"/>
            <p14:sldId id="266"/>
            <p14:sldId id="267"/>
            <p14:sldId id="268"/>
            <p14:sldId id="26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822F"/>
    <a:srgbClr val="318F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p:restoredLeft sz="15620"/>
    <p:restoredTop sz="94660"/>
  </p:normalViewPr>
  <p:slideViewPr>
    <p:cSldViewPr snapToGrid="0" snapToObjects="1">
      <p:cViewPr varScale="1">
        <p:scale>
          <a:sx n="92" d="100"/>
          <a:sy n="92" d="100"/>
        </p:scale>
        <p:origin x="-328" y="-96"/>
      </p:cViewPr>
      <p:guideLst>
        <p:guide orient="horz" pos="2160"/>
        <p:guide pos="2880"/>
      </p:guideLst>
    </p:cSldViewPr>
  </p:slideViewPr>
  <p:notesTextViewPr>
    <p:cViewPr>
      <p:scale>
        <a:sx n="100" d="100"/>
        <a:sy n="100" d="100"/>
      </p:scale>
      <p:origin x="0" y="616"/>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0F325F-CB43-0F44-B8E9-5D35957C2C10}" type="datetimeFigureOut">
              <a:rPr lang="en-US" smtClean="0"/>
              <a:t>3/15/16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37CB74-A531-2341-9BF0-3677A4F346A8}" type="slidenum">
              <a:rPr lang="en-US" smtClean="0"/>
              <a:t>‹#›</a:t>
            </a:fld>
            <a:endParaRPr lang="en-US"/>
          </a:p>
        </p:txBody>
      </p:sp>
    </p:spTree>
    <p:extLst>
      <p:ext uri="{BB962C8B-B14F-4D97-AF65-F5344CB8AC3E}">
        <p14:creationId xmlns:p14="http://schemas.microsoft.com/office/powerpoint/2010/main" val="33292734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NOTES</a:t>
            </a:r>
            <a:r>
              <a:rPr lang="en-US" dirty="0" smtClean="0"/>
              <a:t>:  </a:t>
            </a:r>
            <a:r>
              <a:rPr lang="en-US" i="1" dirty="0" smtClean="0"/>
              <a:t>Script for the power point</a:t>
            </a:r>
            <a:r>
              <a:rPr lang="en-US" i="1" baseline="0" dirty="0" smtClean="0"/>
              <a:t> in quotations. </a:t>
            </a:r>
            <a:r>
              <a:rPr lang="en-US" baseline="0" dirty="0" smtClean="0"/>
              <a:t> “This lesson teaches how quick and easy it is to put together a delicious wrap/sandwich from ingredients you already have.”</a:t>
            </a:r>
            <a:endParaRPr lang="en-US" dirty="0" smtClean="0"/>
          </a:p>
          <a:p>
            <a:endParaRPr lang="en-US" dirty="0"/>
          </a:p>
        </p:txBody>
      </p:sp>
      <p:sp>
        <p:nvSpPr>
          <p:cNvPr id="4" name="Slide Number Placeholder 3"/>
          <p:cNvSpPr>
            <a:spLocks noGrp="1"/>
          </p:cNvSpPr>
          <p:nvPr>
            <p:ph type="sldNum" sz="quarter" idx="10"/>
          </p:nvPr>
        </p:nvSpPr>
        <p:spPr/>
        <p:txBody>
          <a:bodyPr/>
          <a:lstStyle/>
          <a:p>
            <a:fld id="{C837CB74-A531-2341-9BF0-3677A4F346A8}" type="slidenum">
              <a:rPr lang="en-US" smtClean="0"/>
              <a:t>1</a:t>
            </a:fld>
            <a:endParaRPr lang="en-US"/>
          </a:p>
        </p:txBody>
      </p:sp>
    </p:spTree>
    <p:extLst>
      <p:ext uri="{BB962C8B-B14F-4D97-AF65-F5344CB8AC3E}">
        <p14:creationId xmlns:p14="http://schemas.microsoft.com/office/powerpoint/2010/main" val="3462104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Bring</a:t>
            </a:r>
            <a:r>
              <a:rPr lang="en-US" baseline="0" dirty="0" smtClean="0"/>
              <a:t> pantry items from home and have class members come up with as many ideas for wraps/sandwiches as possible from those foods. </a:t>
            </a:r>
          </a:p>
          <a:p>
            <a:r>
              <a:rPr lang="en-US" baseline="0" dirty="0" smtClean="0"/>
              <a:t>Have class members think about their own pantry and create as many meal options as possible from what they already have. </a:t>
            </a:r>
            <a:endParaRPr lang="en-US" dirty="0"/>
          </a:p>
        </p:txBody>
      </p:sp>
      <p:sp>
        <p:nvSpPr>
          <p:cNvPr id="4" name="Slide Number Placeholder 3"/>
          <p:cNvSpPr>
            <a:spLocks noGrp="1"/>
          </p:cNvSpPr>
          <p:nvPr>
            <p:ph type="sldNum" sz="quarter" idx="10"/>
          </p:nvPr>
        </p:nvSpPr>
        <p:spPr/>
        <p:txBody>
          <a:bodyPr/>
          <a:lstStyle/>
          <a:p>
            <a:fld id="{C837CB74-A531-2341-9BF0-3677A4F346A8}" type="slidenum">
              <a:rPr lang="en-US" smtClean="0"/>
              <a:t>10</a:t>
            </a:fld>
            <a:endParaRPr lang="en-US"/>
          </a:p>
        </p:txBody>
      </p:sp>
    </p:spTree>
    <p:extLst>
      <p:ext uri="{BB962C8B-B14F-4D97-AF65-F5344CB8AC3E}">
        <p14:creationId xmlns:p14="http://schemas.microsoft.com/office/powerpoint/2010/main" val="3587472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components of </a:t>
            </a:r>
            <a:r>
              <a:rPr lang="en-US" dirty="0" err="1" smtClean="0"/>
              <a:t>MyPlate</a:t>
            </a:r>
            <a:r>
              <a:rPr lang="en-US" dirty="0" smtClean="0"/>
              <a:t> does a sandwich/wrap already have?</a:t>
            </a:r>
          </a:p>
          <a:p>
            <a:r>
              <a:rPr lang="en-US" dirty="0" smtClean="0"/>
              <a:t>What can we add to our plate to round out the meal? </a:t>
            </a:r>
            <a:endParaRPr lang="en-US" dirty="0"/>
          </a:p>
        </p:txBody>
      </p:sp>
      <p:sp>
        <p:nvSpPr>
          <p:cNvPr id="4" name="Slide Number Placeholder 3"/>
          <p:cNvSpPr>
            <a:spLocks noGrp="1"/>
          </p:cNvSpPr>
          <p:nvPr>
            <p:ph type="sldNum" sz="quarter" idx="10"/>
          </p:nvPr>
        </p:nvSpPr>
        <p:spPr/>
        <p:txBody>
          <a:bodyPr/>
          <a:lstStyle/>
          <a:p>
            <a:fld id="{C837CB74-A531-2341-9BF0-3677A4F346A8}" type="slidenum">
              <a:rPr lang="en-US" smtClean="0"/>
              <a:t>11</a:t>
            </a:fld>
            <a:endParaRPr lang="en-US"/>
          </a:p>
        </p:txBody>
      </p:sp>
    </p:spTree>
    <p:extLst>
      <p:ext uri="{BB962C8B-B14F-4D97-AF65-F5344CB8AC3E}">
        <p14:creationId xmlns:p14="http://schemas.microsoft.com/office/powerpoint/2010/main" val="3701170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Being</a:t>
            </a:r>
            <a:r>
              <a:rPr lang="en-US" baseline="0" dirty="0" smtClean="0"/>
              <a:t> active is another important part of being healthy. What are some ways you will move around and be active this week?</a:t>
            </a:r>
            <a:endParaRPr lang="en-US" dirty="0" smtClean="0"/>
          </a:p>
          <a:p>
            <a:endParaRPr lang="en-US" dirty="0"/>
          </a:p>
        </p:txBody>
      </p:sp>
      <p:sp>
        <p:nvSpPr>
          <p:cNvPr id="4" name="Slide Number Placeholder 3"/>
          <p:cNvSpPr>
            <a:spLocks noGrp="1"/>
          </p:cNvSpPr>
          <p:nvPr>
            <p:ph type="sldNum" sz="quarter" idx="10"/>
          </p:nvPr>
        </p:nvSpPr>
        <p:spPr/>
        <p:txBody>
          <a:bodyPr/>
          <a:lstStyle/>
          <a:p>
            <a:fld id="{C837CB74-A531-2341-9BF0-3677A4F346A8}" type="slidenum">
              <a:rPr lang="en-US" smtClean="0"/>
              <a:t>12</a:t>
            </a:fld>
            <a:endParaRPr lang="en-US"/>
          </a:p>
        </p:txBody>
      </p:sp>
    </p:spTree>
    <p:extLst>
      <p:ext uri="{BB962C8B-B14F-4D97-AF65-F5344CB8AC3E}">
        <p14:creationId xmlns:p14="http://schemas.microsoft.com/office/powerpoint/2010/main" val="3309361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don’t need a</a:t>
            </a:r>
            <a:r>
              <a:rPr lang="en-US" baseline="0" dirty="0" smtClean="0"/>
              <a:t> start of the art kitchen, a degree from culinary school, or tons of time. You just need some basic equipment and food in the pantry to create a healthy </a:t>
            </a:r>
            <a:r>
              <a:rPr lang="en-US" baseline="0" dirty="0" smtClean="0"/>
              <a:t>wrap/sandwich </a:t>
            </a:r>
            <a:r>
              <a:rPr lang="en-US" baseline="0" dirty="0" smtClean="0"/>
              <a:t>that your family will want to come home to!</a:t>
            </a:r>
            <a:endParaRPr lang="en-US" dirty="0" smtClean="0"/>
          </a:p>
          <a:p>
            <a:endParaRPr lang="en-US" dirty="0"/>
          </a:p>
        </p:txBody>
      </p:sp>
      <p:sp>
        <p:nvSpPr>
          <p:cNvPr id="4" name="Slide Number Placeholder 3"/>
          <p:cNvSpPr>
            <a:spLocks noGrp="1"/>
          </p:cNvSpPr>
          <p:nvPr>
            <p:ph type="sldNum" sz="quarter" idx="10"/>
          </p:nvPr>
        </p:nvSpPr>
        <p:spPr/>
        <p:txBody>
          <a:bodyPr/>
          <a:lstStyle/>
          <a:p>
            <a:fld id="{C837CB74-A531-2341-9BF0-3677A4F346A8}" type="slidenum">
              <a:rPr lang="en-US" smtClean="0"/>
              <a:t>13</a:t>
            </a:fld>
            <a:endParaRPr lang="en-US"/>
          </a:p>
        </p:txBody>
      </p:sp>
    </p:spTree>
    <p:extLst>
      <p:ext uri="{BB962C8B-B14F-4D97-AF65-F5344CB8AC3E}">
        <p14:creationId xmlns:p14="http://schemas.microsoft.com/office/powerpoint/2010/main" val="1047865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smtClean="0"/>
              <a:t>Discuss</a:t>
            </a:r>
            <a:r>
              <a:rPr lang="en-US" b="1" i="1" baseline="0" dirty="0" smtClean="0"/>
              <a:t> why family mealtime is important</a:t>
            </a:r>
            <a:r>
              <a:rPr lang="en-US" b="1"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“Family mealtime offers a lot of advantages.  It allows for family bonding, which can lead to better behavior in children.  This includes better grades and behavior, as well as less chance of drugs, alcohol, and sexual activity.  Family mealtime also betters nutrition, and decreases the chance of eating disorders.”</a:t>
            </a:r>
            <a:endParaRPr lang="en-US" dirty="0" smtClean="0"/>
          </a:p>
          <a:p>
            <a:endParaRPr lang="en-US" dirty="0"/>
          </a:p>
        </p:txBody>
      </p:sp>
      <p:sp>
        <p:nvSpPr>
          <p:cNvPr id="4" name="Slide Number Placeholder 3"/>
          <p:cNvSpPr>
            <a:spLocks noGrp="1"/>
          </p:cNvSpPr>
          <p:nvPr>
            <p:ph type="sldNum" sz="quarter" idx="10"/>
          </p:nvPr>
        </p:nvSpPr>
        <p:spPr/>
        <p:txBody>
          <a:bodyPr/>
          <a:lstStyle/>
          <a:p>
            <a:fld id="{C837CB74-A531-2341-9BF0-3677A4F346A8}" type="slidenum">
              <a:rPr lang="en-US" smtClean="0"/>
              <a:t>2</a:t>
            </a:fld>
            <a:endParaRPr lang="en-US"/>
          </a:p>
        </p:txBody>
      </p:sp>
    </p:spTree>
    <p:extLst>
      <p:ext uri="{BB962C8B-B14F-4D97-AF65-F5344CB8AC3E}">
        <p14:creationId xmlns:p14="http://schemas.microsoft.com/office/powerpoint/2010/main" val="737908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Ask</a:t>
            </a:r>
            <a:r>
              <a:rPr lang="en-US" b="1" i="1" baseline="0" dirty="0" smtClean="0"/>
              <a:t> the first question of what is a whole food diet: </a:t>
            </a:r>
          </a:p>
          <a:p>
            <a:r>
              <a:rPr lang="en-US" b="1" i="1" baseline="0" dirty="0" smtClean="0"/>
              <a:t> </a:t>
            </a:r>
            <a:r>
              <a:rPr lang="en-US" baseline="0" dirty="0" smtClean="0"/>
              <a:t>“Whole food is defined as close to the original source as possible, with minimal processing and refining; an example of this is a potato versus a potato chip.  Three-fourths of </a:t>
            </a:r>
            <a:r>
              <a:rPr lang="en-US" baseline="0" dirty="0" err="1" smtClean="0"/>
              <a:t>MyPlate</a:t>
            </a:r>
            <a:r>
              <a:rPr lang="en-US" baseline="0" dirty="0" smtClean="0"/>
              <a:t> is plant based, which can help you have a whole food diet.  There are many reasons why this diet is important and helpful.  A diet rich in whole plant foods is related to less chronic disease and obesity.  A diet rich in refined foods with added fats, sugar, and salt is related to increased chronic disease and obesity.  Whole plant foods full of fiber and water leave you feeling satisfied and full on less calories.”</a:t>
            </a:r>
          </a:p>
          <a:p>
            <a:endParaRPr lang="en-US" i="1" dirty="0" smtClean="0"/>
          </a:p>
          <a:p>
            <a:r>
              <a:rPr lang="en-US" b="1" i="1" dirty="0" smtClean="0"/>
              <a:t>Ask the second</a:t>
            </a:r>
            <a:r>
              <a:rPr lang="en-US" b="1" i="1" baseline="0" dirty="0" smtClean="0"/>
              <a:t> question of why a well-stocked pantry is important: </a:t>
            </a:r>
            <a:r>
              <a:rPr lang="en-US" baseline="0" dirty="0" smtClean="0"/>
              <a:t>“Temptation to eat out or make unhealthy choices is greatly increased if healthy, easy and fast options are not available. You don’t have to have a recipe or even a plan, although both are fine, as long as your pantry has good food in it and you understand the techniques of how to put food together.  There are several tips you can follow on how to make this happen.  Buy whole foods that are minimally processed or refined, shop ads/sales, and shop the perimeter of the store [</a:t>
            </a:r>
            <a:r>
              <a:rPr lang="en-US" i="1" baseline="0" dirty="0" smtClean="0"/>
              <a:t>explain].</a:t>
            </a:r>
            <a:r>
              <a:rPr lang="en-US" i="0"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C837CB74-A531-2341-9BF0-3677A4F346A8}" type="slidenum">
              <a:rPr lang="en-US" smtClean="0"/>
              <a:t>3</a:t>
            </a:fld>
            <a:endParaRPr lang="en-US"/>
          </a:p>
        </p:txBody>
      </p:sp>
    </p:spTree>
    <p:extLst>
      <p:ext uri="{BB962C8B-B14F-4D97-AF65-F5344CB8AC3E}">
        <p14:creationId xmlns:p14="http://schemas.microsoft.com/office/powerpoint/2010/main" val="1124541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Discuss</a:t>
            </a:r>
            <a:r>
              <a:rPr lang="en-US" b="1" i="1" baseline="0" dirty="0" smtClean="0"/>
              <a:t> meal planning</a:t>
            </a:r>
            <a:r>
              <a:rPr lang="en-US" b="1" i="0" baseline="0" dirty="0" smtClean="0"/>
              <a:t>: </a:t>
            </a:r>
          </a:p>
          <a:p>
            <a:r>
              <a:rPr lang="en-US" b="1" i="0" baseline="0" dirty="0" smtClean="0"/>
              <a:t> </a:t>
            </a:r>
            <a:r>
              <a:rPr lang="en-US" i="0" baseline="0" dirty="0" smtClean="0"/>
              <a:t>“Meal planning is setting a schedule of what you are going to prepare for meals throughout the week.  Meal Planning is a good idea because it saves a lot of time and money.  </a:t>
            </a:r>
          </a:p>
          <a:p>
            <a:r>
              <a:rPr lang="en-US" i="0" baseline="0" dirty="0" smtClean="0"/>
              <a:t>Let’s talk about steps to create a menu [</a:t>
            </a:r>
            <a:r>
              <a:rPr lang="en-US" i="1" baseline="0" dirty="0" smtClean="0"/>
              <a:t>discuss and get responses, explain</a:t>
            </a:r>
            <a:r>
              <a:rPr lang="en-US" i="0" baseline="0" dirty="0" smtClean="0"/>
              <a:t>].</a:t>
            </a:r>
          </a:p>
          <a:p>
            <a:r>
              <a:rPr lang="en-US" i="0" baseline="0" dirty="0" smtClean="0"/>
              <a:t>One tip you can consider is having theme nights, for example having Monday be Mexican food, Tuesday Italian, etc.”</a:t>
            </a:r>
            <a:endParaRPr lang="en-US" i="1" dirty="0" smtClean="0"/>
          </a:p>
          <a:p>
            <a:endParaRPr lang="en-US" dirty="0"/>
          </a:p>
        </p:txBody>
      </p:sp>
      <p:sp>
        <p:nvSpPr>
          <p:cNvPr id="4" name="Slide Number Placeholder 3"/>
          <p:cNvSpPr>
            <a:spLocks noGrp="1"/>
          </p:cNvSpPr>
          <p:nvPr>
            <p:ph type="sldNum" sz="quarter" idx="10"/>
          </p:nvPr>
        </p:nvSpPr>
        <p:spPr/>
        <p:txBody>
          <a:bodyPr/>
          <a:lstStyle/>
          <a:p>
            <a:fld id="{C837CB74-A531-2341-9BF0-3677A4F346A8}" type="slidenum">
              <a:rPr lang="en-US" smtClean="0"/>
              <a:t>4</a:t>
            </a:fld>
            <a:endParaRPr lang="en-US"/>
          </a:p>
        </p:txBody>
      </p:sp>
    </p:spTree>
    <p:extLst>
      <p:ext uri="{BB962C8B-B14F-4D97-AF65-F5344CB8AC3E}">
        <p14:creationId xmlns:p14="http://schemas.microsoft.com/office/powerpoint/2010/main" val="3108449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Choose</a:t>
            </a:r>
            <a:r>
              <a:rPr lang="en-US" b="1" baseline="0" dirty="0" smtClean="0"/>
              <a:t> whole foods as often as you can: </a:t>
            </a:r>
          </a:p>
          <a:p>
            <a:r>
              <a:rPr lang="en-US" dirty="0" smtClean="0"/>
              <a:t>Now we will begin talking about Creating a sandwich</a:t>
            </a:r>
            <a:r>
              <a:rPr lang="en-US" baseline="0" dirty="0" smtClean="0"/>
              <a:t>/wrap</a:t>
            </a:r>
            <a:r>
              <a:rPr lang="en-US" dirty="0" smtClean="0"/>
              <a:t>.</a:t>
            </a:r>
            <a:r>
              <a:rPr lang="en-US" baseline="0" dirty="0" smtClean="0"/>
              <a:t> It is important to use whole foods as often as you can. Lets discuss the difference between a wrap made with processed meat and cheese versus one full of hummus and fresh veggies. What are the benefits of the latter? </a:t>
            </a:r>
          </a:p>
          <a:p>
            <a:endParaRPr lang="en-US" baseline="0" dirty="0" smtClean="0"/>
          </a:p>
          <a:p>
            <a:r>
              <a:rPr lang="en-US" b="1" baseline="0" dirty="0" smtClean="0"/>
              <a:t>Equipment needed:</a:t>
            </a:r>
          </a:p>
          <a:p>
            <a:r>
              <a:rPr lang="en-US" baseline="0" dirty="0" smtClean="0"/>
              <a:t>We also need to make sure we have the necessary equipment.”  [</a:t>
            </a:r>
            <a:r>
              <a:rPr lang="en-US" i="1" baseline="0" dirty="0" smtClean="0"/>
              <a:t>Show and explain equipment:  </a:t>
            </a:r>
            <a:r>
              <a:rPr lang="en-US" i="0" baseline="0" dirty="0" smtClean="0"/>
              <a:t>sharp knife, cutting board, vegetable peeler, vegetable grater, etc.]</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837CB74-A531-2341-9BF0-3677A4F346A8}" type="slidenum">
              <a:rPr lang="en-US" smtClean="0"/>
              <a:t>5</a:t>
            </a:fld>
            <a:endParaRPr lang="en-US"/>
          </a:p>
        </p:txBody>
      </p:sp>
    </p:spTree>
    <p:extLst>
      <p:ext uri="{BB962C8B-B14F-4D97-AF65-F5344CB8AC3E}">
        <p14:creationId xmlns:p14="http://schemas.microsoft.com/office/powerpoint/2010/main" val="4257855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creating a wrap or sandwich, what type of bread or wrap do you use? What could be some healthier options? There is a large difference between whole and refined grains. Refined grans are essentially grain kernels that have had the outer part of it removed to give it a finer texture. These refined grains do not provide the nutritional benefits that whole grains can provide. Whole grains, which contain the outside of the kernel that has been reduced to much less processing, still contains vital nutrients such as Vitamin b12 and iron. </a:t>
            </a:r>
            <a:endParaRPr lang="en-US" dirty="0"/>
          </a:p>
        </p:txBody>
      </p:sp>
      <p:sp>
        <p:nvSpPr>
          <p:cNvPr id="4" name="Slide Number Placeholder 3"/>
          <p:cNvSpPr>
            <a:spLocks noGrp="1"/>
          </p:cNvSpPr>
          <p:nvPr>
            <p:ph type="sldNum" sz="quarter" idx="10"/>
          </p:nvPr>
        </p:nvSpPr>
        <p:spPr/>
        <p:txBody>
          <a:bodyPr/>
          <a:lstStyle/>
          <a:p>
            <a:fld id="{C837CB74-A531-2341-9BF0-3677A4F346A8}" type="slidenum">
              <a:rPr lang="en-US" smtClean="0"/>
              <a:t>6</a:t>
            </a:fld>
            <a:endParaRPr lang="en-US"/>
          </a:p>
        </p:txBody>
      </p:sp>
    </p:spTree>
    <p:extLst>
      <p:ext uri="{BB962C8B-B14F-4D97-AF65-F5344CB8AC3E}">
        <p14:creationId xmlns:p14="http://schemas.microsoft.com/office/powerpoint/2010/main" val="3876633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are some options for protein? What do you like to use? What could be some healthier options? Food safety is a big subject when we talk about proteins. We need to make sure that we are avoiding any cross contamination, practicing proper hygiene, storing the ingredients at a proper temperature, and safely storing them in the appropriate areas. </a:t>
            </a:r>
            <a:endParaRPr lang="en-US" dirty="0"/>
          </a:p>
        </p:txBody>
      </p:sp>
      <p:sp>
        <p:nvSpPr>
          <p:cNvPr id="4" name="Slide Number Placeholder 3"/>
          <p:cNvSpPr>
            <a:spLocks noGrp="1"/>
          </p:cNvSpPr>
          <p:nvPr>
            <p:ph type="sldNum" sz="quarter" idx="10"/>
          </p:nvPr>
        </p:nvSpPr>
        <p:spPr/>
        <p:txBody>
          <a:bodyPr/>
          <a:lstStyle/>
          <a:p>
            <a:fld id="{C837CB74-A531-2341-9BF0-3677A4F346A8}" type="slidenum">
              <a:rPr lang="en-US" smtClean="0"/>
              <a:t>7</a:t>
            </a:fld>
            <a:endParaRPr lang="en-US"/>
          </a:p>
        </p:txBody>
      </p:sp>
    </p:spTree>
    <p:extLst>
      <p:ext uri="{BB962C8B-B14F-4D97-AF65-F5344CB8AC3E}">
        <p14:creationId xmlns:p14="http://schemas.microsoft.com/office/powerpoint/2010/main" val="415065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some common and</a:t>
            </a:r>
            <a:r>
              <a:rPr lang="en-US" baseline="0" dirty="0" smtClean="0"/>
              <a:t> not so common fillings you might put in a sandwich or a wrap. Discuss how veggies are naturally rich in vitamins, minerals, antioxidants and phytochemicals. Veggies will give the dish more volume but not calories. Demonstrate knife skills as you cut up the veggies. </a:t>
            </a:r>
            <a:endParaRPr lang="en-US" dirty="0"/>
          </a:p>
        </p:txBody>
      </p:sp>
      <p:sp>
        <p:nvSpPr>
          <p:cNvPr id="4" name="Slide Number Placeholder 3"/>
          <p:cNvSpPr>
            <a:spLocks noGrp="1"/>
          </p:cNvSpPr>
          <p:nvPr>
            <p:ph type="sldNum" sz="quarter" idx="10"/>
          </p:nvPr>
        </p:nvSpPr>
        <p:spPr/>
        <p:txBody>
          <a:bodyPr/>
          <a:lstStyle/>
          <a:p>
            <a:fld id="{C837CB74-A531-2341-9BF0-3677A4F346A8}" type="slidenum">
              <a:rPr lang="en-US" smtClean="0"/>
              <a:t>8</a:t>
            </a:fld>
            <a:endParaRPr lang="en-US"/>
          </a:p>
        </p:txBody>
      </p:sp>
    </p:spTree>
    <p:extLst>
      <p:ext uri="{BB962C8B-B14F-4D97-AF65-F5344CB8AC3E}">
        <p14:creationId xmlns:p14="http://schemas.microsoft.com/office/powerpoint/2010/main" val="4151361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options for different spreads-mustard, ketchup, low-fat mayonnaise, ranch dressing, Italian dressing, hummus, bean dip, etc. Get ideas for new</a:t>
            </a:r>
            <a:r>
              <a:rPr lang="en-US" baseline="0" dirty="0" smtClean="0"/>
              <a:t> spreads. Discuss identifying hidden fats in these spreads and considering healthier options. </a:t>
            </a:r>
            <a:endParaRPr lang="en-US" dirty="0"/>
          </a:p>
        </p:txBody>
      </p:sp>
      <p:sp>
        <p:nvSpPr>
          <p:cNvPr id="4" name="Slide Number Placeholder 3"/>
          <p:cNvSpPr>
            <a:spLocks noGrp="1"/>
          </p:cNvSpPr>
          <p:nvPr>
            <p:ph type="sldNum" sz="quarter" idx="10"/>
          </p:nvPr>
        </p:nvSpPr>
        <p:spPr/>
        <p:txBody>
          <a:bodyPr/>
          <a:lstStyle/>
          <a:p>
            <a:fld id="{C837CB74-A531-2341-9BF0-3677A4F346A8}" type="slidenum">
              <a:rPr lang="en-US" smtClean="0"/>
              <a:t>9</a:t>
            </a:fld>
            <a:endParaRPr lang="en-US"/>
          </a:p>
        </p:txBody>
      </p:sp>
    </p:spTree>
    <p:extLst>
      <p:ext uri="{BB962C8B-B14F-4D97-AF65-F5344CB8AC3E}">
        <p14:creationId xmlns:p14="http://schemas.microsoft.com/office/powerpoint/2010/main" val="853462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27185"/>
            <a:ext cx="7772400" cy="857099"/>
          </a:xfrm>
          <a:prstGeom prst="rect">
            <a:avLst/>
          </a:prstGeom>
        </p:spPr>
        <p:txBody>
          <a:bodyPr/>
          <a:lstStyle>
            <a:lvl1pPr algn="l">
              <a:defRPr b="1" i="0" cap="all" baseline="0">
                <a:solidFill>
                  <a:schemeClr val="bg1"/>
                </a:solidFill>
              </a:defRPr>
            </a:lvl1pPr>
          </a:lstStyle>
          <a:p>
            <a:endParaRPr lang="en-US" dirty="0"/>
          </a:p>
        </p:txBody>
      </p:sp>
      <p:sp>
        <p:nvSpPr>
          <p:cNvPr id="3" name="Subtitle 2"/>
          <p:cNvSpPr>
            <a:spLocks noGrp="1"/>
          </p:cNvSpPr>
          <p:nvPr>
            <p:ph type="subTitle" idx="1"/>
          </p:nvPr>
        </p:nvSpPr>
        <p:spPr>
          <a:xfrm>
            <a:off x="685800" y="3084284"/>
            <a:ext cx="7772400" cy="653143"/>
          </a:xfrm>
          <a:prstGeom prst="rect">
            <a:avLst/>
          </a:prstGeo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1"/>
          </a:xfrm>
          <a:prstGeom prst="rect">
            <a:avLst/>
          </a:prstGeom>
        </p:spPr>
        <p:txBody>
          <a:bodyPr/>
          <a:lstStyle>
            <a:lvl1pPr algn="l">
              <a:defRPr b="1" i="0">
                <a:solidFill>
                  <a:srgbClr val="CC822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364913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2"/>
          </a:xfrm>
          <a:prstGeom prst="rect">
            <a:avLst/>
          </a:prstGeom>
        </p:spPr>
        <p:txBody>
          <a:bodyPr/>
          <a:lstStyle>
            <a:lvl1pPr algn="l">
              <a:defRPr b="1" i="0">
                <a:solidFill>
                  <a:srgbClr val="CC822F"/>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36491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6491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1"/>
          </a:xfrm>
          <a:prstGeom prst="rect">
            <a:avLst/>
          </a:prstGeom>
        </p:spPr>
        <p:txBody>
          <a:bodyPr/>
          <a:lstStyle>
            <a:lvl1pPr algn="l">
              <a:defRPr b="1" i="0">
                <a:solidFill>
                  <a:srgbClr val="CC822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07445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07445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2"/>
          </a:xfrm>
          <a:prstGeom prst="rect">
            <a:avLst/>
          </a:prstGeom>
        </p:spPr>
        <p:txBody>
          <a:bodyPr/>
          <a:lstStyle>
            <a:lvl1pPr algn="l">
              <a:defRPr b="1" i="0">
                <a:solidFill>
                  <a:srgbClr val="CC822F"/>
                </a:solidFill>
              </a:defRPr>
            </a:lvl1pPr>
          </a:lstStyle>
          <a:p>
            <a:r>
              <a:rPr lang="en-US" dirty="0"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alphaModFix amt="0"/>
          </a:blip>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b="1" dirty="0" smtClean="0">
                <a:solidFill>
                  <a:schemeClr val="bg1"/>
                </a:solidFill>
                <a:latin typeface="Arial"/>
              </a:rPr>
              <a:t>CREATE a Wrap/sandwich</a:t>
            </a:r>
            <a:endParaRPr lang="en-US" sz="4000" b="1" dirty="0">
              <a:solidFill>
                <a:schemeClr val="bg1"/>
              </a:solidFill>
              <a:latin typeface="Arial"/>
            </a:endParaRPr>
          </a:p>
        </p:txBody>
      </p:sp>
      <p:sp>
        <p:nvSpPr>
          <p:cNvPr id="3" name="Subtitle 2"/>
          <p:cNvSpPr>
            <a:spLocks noGrp="1"/>
          </p:cNvSpPr>
          <p:nvPr>
            <p:ph type="subTitle" idx="1"/>
          </p:nvPr>
        </p:nvSpPr>
        <p:spPr/>
        <p:txBody>
          <a:bodyPr/>
          <a:lstStyle/>
          <a:p>
            <a:r>
              <a:rPr lang="en-US" dirty="0" smtClean="0"/>
              <a:t>Food $ense</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	</a:t>
            </a:r>
            <a:endParaRPr lang="en-US" dirty="0"/>
          </a:p>
        </p:txBody>
      </p:sp>
      <p:sp>
        <p:nvSpPr>
          <p:cNvPr id="3" name="Content Placeholder 2"/>
          <p:cNvSpPr>
            <a:spLocks noGrp="1"/>
          </p:cNvSpPr>
          <p:nvPr>
            <p:ph idx="1"/>
          </p:nvPr>
        </p:nvSpPr>
        <p:spPr/>
        <p:txBody>
          <a:bodyPr/>
          <a:lstStyle/>
          <a:p>
            <a:r>
              <a:rPr lang="en-US" dirty="0" smtClean="0"/>
              <a:t>Pantry items from home</a:t>
            </a:r>
          </a:p>
          <a:p>
            <a:r>
              <a:rPr lang="en-US" dirty="0" smtClean="0"/>
              <a:t>Possible wrap/sandwich options from pantry ingredients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525" y="2969987"/>
            <a:ext cx="3809603" cy="2527784"/>
          </a:xfrm>
          <a:prstGeom prst="rect">
            <a:avLst/>
          </a:prstGeom>
        </p:spPr>
      </p:pic>
    </p:spTree>
    <p:extLst>
      <p:ext uri="{BB962C8B-B14F-4D97-AF65-F5344CB8AC3E}">
        <p14:creationId xmlns:p14="http://schemas.microsoft.com/office/powerpoint/2010/main" val="3657962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Incorporating MyPlate</a:t>
            </a:r>
            <a:endParaRPr lang="en-US" dirty="0"/>
          </a:p>
        </p:txBody>
      </p:sp>
      <p:sp>
        <p:nvSpPr>
          <p:cNvPr id="3" name="Content Placeholder 2"/>
          <p:cNvSpPr>
            <a:spLocks noGrp="1"/>
          </p:cNvSpPr>
          <p:nvPr>
            <p:ph idx="1"/>
          </p:nvPr>
        </p:nvSpPr>
        <p:spPr/>
        <p:txBody>
          <a:bodyPr/>
          <a:lstStyle/>
          <a:p>
            <a:r>
              <a:rPr lang="en-US" dirty="0" smtClean="0"/>
              <a:t>What components does a wrap/sandwich have?</a:t>
            </a:r>
          </a:p>
          <a:p>
            <a:r>
              <a:rPr lang="en-US" dirty="0" smtClean="0"/>
              <a:t>What can be added?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272" y="2965238"/>
            <a:ext cx="3432207" cy="2284095"/>
          </a:xfrm>
          <a:prstGeom prst="rect">
            <a:avLst/>
          </a:prstGeom>
        </p:spPr>
      </p:pic>
    </p:spTree>
    <p:extLst>
      <p:ext uri="{BB962C8B-B14F-4D97-AF65-F5344CB8AC3E}">
        <p14:creationId xmlns:p14="http://schemas.microsoft.com/office/powerpoint/2010/main" val="2695202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Forget to Move</a:t>
            </a:r>
            <a:endParaRPr lang="en-US" dirty="0"/>
          </a:p>
        </p:txBody>
      </p:sp>
      <p:sp>
        <p:nvSpPr>
          <p:cNvPr id="3" name="Content Placeholder 2"/>
          <p:cNvSpPr>
            <a:spLocks noGrp="1"/>
          </p:cNvSpPr>
          <p:nvPr>
            <p:ph idx="1"/>
          </p:nvPr>
        </p:nvSpPr>
        <p:spPr/>
        <p:txBody>
          <a:bodyPr/>
          <a:lstStyle/>
          <a:p>
            <a:r>
              <a:rPr lang="en-US" dirty="0" smtClean="0"/>
              <a:t>Weekly exercise plan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893150"/>
            <a:ext cx="3635078" cy="242249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6184" y="1598557"/>
            <a:ext cx="2436092" cy="3650776"/>
          </a:xfrm>
          <a:prstGeom prst="rect">
            <a:avLst/>
          </a:prstGeom>
        </p:spPr>
      </p:pic>
    </p:spTree>
    <p:extLst>
      <p:ext uri="{BB962C8B-B14F-4D97-AF65-F5344CB8AC3E}">
        <p14:creationId xmlns:p14="http://schemas.microsoft.com/office/powerpoint/2010/main" val="2417960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br>
              <a:rPr lang="en-US" dirty="0" smtClean="0"/>
            </a:br>
            <a:endParaRPr lang="en-US" dirty="0"/>
          </a:p>
        </p:txBody>
      </p:sp>
      <p:sp>
        <p:nvSpPr>
          <p:cNvPr id="3" name="Content Placeholder 2"/>
          <p:cNvSpPr>
            <a:spLocks noGrp="1"/>
          </p:cNvSpPr>
          <p:nvPr>
            <p:ph idx="1"/>
          </p:nvPr>
        </p:nvSpPr>
        <p:spPr/>
        <p:txBody>
          <a:bodyPr/>
          <a:lstStyle/>
          <a:p>
            <a:r>
              <a:rPr lang="en-US" dirty="0" smtClean="0"/>
              <a:t>All you need – basic equipment and food from pantry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6913" y="2345946"/>
            <a:ext cx="4650267" cy="3097439"/>
          </a:xfrm>
          <a:prstGeom prst="rect">
            <a:avLst/>
          </a:prstGeom>
        </p:spPr>
      </p:pic>
    </p:spTree>
    <p:extLst>
      <p:ext uri="{BB962C8B-B14F-4D97-AF65-F5344CB8AC3E}">
        <p14:creationId xmlns:p14="http://schemas.microsoft.com/office/powerpoint/2010/main" val="3510389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Introduction	</a:t>
            </a:r>
            <a:endParaRPr lang="en-US" dirty="0"/>
          </a:p>
        </p:txBody>
      </p:sp>
      <p:sp>
        <p:nvSpPr>
          <p:cNvPr id="18" name="Content Placeholder 17"/>
          <p:cNvSpPr>
            <a:spLocks noGrp="1"/>
          </p:cNvSpPr>
          <p:nvPr>
            <p:ph idx="1"/>
          </p:nvPr>
        </p:nvSpPr>
        <p:spPr/>
        <p:txBody>
          <a:bodyPr/>
          <a:lstStyle/>
          <a:p>
            <a:r>
              <a:rPr lang="en-US" dirty="0" smtClean="0"/>
              <a:t>Family Mealtime is important</a:t>
            </a:r>
            <a:endParaRPr lang="en-US" dirty="0"/>
          </a:p>
        </p:txBody>
      </p:sp>
      <p:pic>
        <p:nvPicPr>
          <p:cNvPr id="4" name="Picture 3" descr="African Family Dinner.jpg"/>
          <p:cNvPicPr>
            <a:picLocks noChangeAspect="1"/>
          </p:cNvPicPr>
          <p:nvPr/>
        </p:nvPicPr>
        <p:blipFill>
          <a:blip r:embed="rId3"/>
          <a:stretch>
            <a:fillRect/>
          </a:stretch>
        </p:blipFill>
        <p:spPr>
          <a:xfrm>
            <a:off x="2166023" y="2188453"/>
            <a:ext cx="4784034" cy="3188182"/>
          </a:xfrm>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pPr marL="0" indent="0">
              <a:buNone/>
            </a:pPr>
            <a:r>
              <a:rPr lang="en-US" dirty="0" smtClean="0"/>
              <a:t>Questions:</a:t>
            </a:r>
          </a:p>
          <a:p>
            <a:r>
              <a:rPr lang="en-US" dirty="0" smtClean="0"/>
              <a:t>What is a whole food diet?</a:t>
            </a:r>
          </a:p>
          <a:p>
            <a:r>
              <a:rPr lang="en-US" dirty="0" smtClean="0"/>
              <a:t>Why is a well-stocked </a:t>
            </a:r>
          </a:p>
          <a:p>
            <a:pPr marL="0" indent="0">
              <a:buNone/>
            </a:pPr>
            <a:r>
              <a:rPr lang="en-US" dirty="0"/>
              <a:t>	</a:t>
            </a:r>
            <a:r>
              <a:rPr lang="en-US" dirty="0" smtClean="0"/>
              <a:t>pantry important?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582" y="3185654"/>
            <a:ext cx="3308218" cy="235097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5163" y="457481"/>
            <a:ext cx="2579848" cy="2577987"/>
          </a:xfrm>
          <a:prstGeom prst="rect">
            <a:avLst/>
          </a:prstGeom>
        </p:spPr>
      </p:pic>
    </p:spTree>
    <p:extLst>
      <p:ext uri="{BB962C8B-B14F-4D97-AF65-F5344CB8AC3E}">
        <p14:creationId xmlns:p14="http://schemas.microsoft.com/office/powerpoint/2010/main" val="1108086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Meal planning</a:t>
            </a:r>
          </a:p>
          <a:p>
            <a:pPr lvl="1"/>
            <a:r>
              <a:rPr lang="en-US" dirty="0" smtClean="0"/>
              <a:t>Save time and money</a:t>
            </a:r>
          </a:p>
          <a:p>
            <a:pPr lvl="1"/>
            <a:r>
              <a:rPr lang="en-US" dirty="0" smtClean="0"/>
              <a:t>Steps/tips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8988" y="2310515"/>
            <a:ext cx="4408227" cy="2938818"/>
          </a:xfrm>
          <a:prstGeom prst="rect">
            <a:avLst/>
          </a:prstGeom>
        </p:spPr>
      </p:pic>
    </p:spTree>
    <p:extLst>
      <p:ext uri="{BB962C8B-B14F-4D97-AF65-F5344CB8AC3E}">
        <p14:creationId xmlns:p14="http://schemas.microsoft.com/office/powerpoint/2010/main" val="2495053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wrap/sandwich</a:t>
            </a:r>
            <a:endParaRPr lang="en-US" dirty="0"/>
          </a:p>
        </p:txBody>
      </p:sp>
      <p:sp>
        <p:nvSpPr>
          <p:cNvPr id="3" name="Content Placeholder 2"/>
          <p:cNvSpPr>
            <a:spLocks noGrp="1"/>
          </p:cNvSpPr>
          <p:nvPr>
            <p:ph idx="1"/>
          </p:nvPr>
        </p:nvSpPr>
        <p:spPr/>
        <p:txBody>
          <a:bodyPr/>
          <a:lstStyle/>
          <a:p>
            <a:pPr marL="0" indent="0">
              <a:buNone/>
            </a:pPr>
            <a:r>
              <a:rPr lang="en-US" dirty="0" smtClean="0"/>
              <a:t>Before Starting:</a:t>
            </a:r>
          </a:p>
          <a:p>
            <a:r>
              <a:rPr lang="en-US" dirty="0" smtClean="0"/>
              <a:t>Choose whole foods</a:t>
            </a:r>
          </a:p>
          <a:p>
            <a:r>
              <a:rPr lang="en-US" dirty="0" smtClean="0"/>
              <a:t>Make sure to have needed</a:t>
            </a:r>
          </a:p>
          <a:p>
            <a:pPr marL="0" indent="0">
              <a:buNone/>
            </a:pPr>
            <a:r>
              <a:rPr lang="en-US" dirty="0"/>
              <a:t>	</a:t>
            </a:r>
            <a:r>
              <a:rPr lang="en-US" dirty="0" smtClean="0"/>
              <a:t>equipment</a:t>
            </a:r>
            <a:endParaRPr lang="en-US" dirty="0"/>
          </a:p>
        </p:txBody>
      </p:sp>
      <p:pic>
        <p:nvPicPr>
          <p:cNvPr id="4" name="Picture 3" descr="Copy of Slicing Onion.jpg"/>
          <p:cNvPicPr>
            <a:picLocks noChangeAspect="1"/>
          </p:cNvPicPr>
          <p:nvPr/>
        </p:nvPicPr>
        <p:blipFill>
          <a:blip r:embed="rId3"/>
          <a:stretch>
            <a:fillRect/>
          </a:stretch>
        </p:blipFill>
        <p:spPr>
          <a:xfrm>
            <a:off x="5639238" y="3078785"/>
            <a:ext cx="3362507" cy="2521880"/>
          </a:xfrm>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56341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wrap/sandwich</a:t>
            </a:r>
            <a:endParaRPr lang="en-US" dirty="0"/>
          </a:p>
        </p:txBody>
      </p:sp>
      <p:sp>
        <p:nvSpPr>
          <p:cNvPr id="3" name="Content Placeholder 2"/>
          <p:cNvSpPr>
            <a:spLocks noGrp="1"/>
          </p:cNvSpPr>
          <p:nvPr>
            <p:ph idx="1"/>
          </p:nvPr>
        </p:nvSpPr>
        <p:spPr/>
        <p:txBody>
          <a:bodyPr/>
          <a:lstStyle/>
          <a:p>
            <a:r>
              <a:rPr lang="en-US" dirty="0" smtClean="0"/>
              <a:t>Wrap/bread</a:t>
            </a:r>
          </a:p>
          <a:p>
            <a:pPr lvl="1"/>
            <a:r>
              <a:rPr lang="en-US" dirty="0" smtClean="0"/>
              <a:t>Options</a:t>
            </a:r>
          </a:p>
          <a:p>
            <a:pPr lvl="1"/>
            <a:r>
              <a:rPr lang="en-US" dirty="0" smtClean="0"/>
              <a:t>Whole grain</a:t>
            </a:r>
          </a:p>
        </p:txBody>
      </p:sp>
      <p:pic>
        <p:nvPicPr>
          <p:cNvPr id="4" name="Picture 3" descr="Deli Sandwich.jpg"/>
          <p:cNvPicPr>
            <a:picLocks noChangeAspect="1"/>
          </p:cNvPicPr>
          <p:nvPr/>
        </p:nvPicPr>
        <p:blipFill>
          <a:blip r:embed="rId3"/>
          <a:stretch>
            <a:fillRect/>
          </a:stretch>
        </p:blipFill>
        <p:spPr>
          <a:xfrm>
            <a:off x="5462937" y="1446009"/>
            <a:ext cx="2951220" cy="4133221"/>
          </a:xfrm>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291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wrap/sandwich</a:t>
            </a:r>
            <a:endParaRPr lang="en-US" dirty="0"/>
          </a:p>
        </p:txBody>
      </p:sp>
      <p:sp>
        <p:nvSpPr>
          <p:cNvPr id="3" name="Content Placeholder 2"/>
          <p:cNvSpPr>
            <a:spLocks noGrp="1"/>
          </p:cNvSpPr>
          <p:nvPr>
            <p:ph idx="1"/>
          </p:nvPr>
        </p:nvSpPr>
        <p:spPr/>
        <p:txBody>
          <a:bodyPr/>
          <a:lstStyle/>
          <a:p>
            <a:r>
              <a:rPr lang="en-US" dirty="0" smtClean="0"/>
              <a:t>Protein</a:t>
            </a:r>
          </a:p>
          <a:p>
            <a:pPr lvl="1"/>
            <a:r>
              <a:rPr lang="en-US" dirty="0" smtClean="0"/>
              <a:t>Options?</a:t>
            </a:r>
          </a:p>
          <a:p>
            <a:pPr lvl="1"/>
            <a:r>
              <a:rPr lang="en-US" dirty="0" smtClean="0"/>
              <a:t>Food Safety</a:t>
            </a:r>
          </a:p>
          <a:p>
            <a:pPr lvl="1"/>
            <a:r>
              <a:rPr lang="en-US" dirty="0" smtClean="0"/>
              <a:t>Cut same size</a:t>
            </a:r>
          </a:p>
        </p:txBody>
      </p:sp>
      <p:pic>
        <p:nvPicPr>
          <p:cNvPr id="4" name="Picture 3" descr="protein for wrap.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4449" y="2117908"/>
            <a:ext cx="4379710" cy="2594828"/>
          </a:xfrm>
          <a:prstGeom prst="rect">
            <a:avLst/>
          </a:prstGeom>
        </p:spPr>
      </p:pic>
    </p:spTree>
    <p:extLst>
      <p:ext uri="{BB962C8B-B14F-4D97-AF65-F5344CB8AC3E}">
        <p14:creationId xmlns:p14="http://schemas.microsoft.com/office/powerpoint/2010/main" val="1149154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wrap/sandwich</a:t>
            </a:r>
            <a:endParaRPr lang="en-US" dirty="0"/>
          </a:p>
        </p:txBody>
      </p:sp>
      <p:sp>
        <p:nvSpPr>
          <p:cNvPr id="3" name="Content Placeholder 2"/>
          <p:cNvSpPr>
            <a:spLocks noGrp="1"/>
          </p:cNvSpPr>
          <p:nvPr>
            <p:ph idx="1"/>
          </p:nvPr>
        </p:nvSpPr>
        <p:spPr/>
        <p:txBody>
          <a:bodyPr/>
          <a:lstStyle/>
          <a:p>
            <a:r>
              <a:rPr lang="en-US" dirty="0" smtClean="0"/>
              <a:t>Filling</a:t>
            </a:r>
          </a:p>
          <a:p>
            <a:pPr lvl="1"/>
            <a:r>
              <a:rPr lang="en-US" dirty="0" smtClean="0"/>
              <a:t>Prep before (cutting/slicing)</a:t>
            </a:r>
          </a:p>
          <a:p>
            <a:pPr lvl="1"/>
            <a:r>
              <a:rPr lang="en-US" dirty="0" smtClean="0"/>
              <a:t>Vegetables</a:t>
            </a:r>
          </a:p>
          <a:p>
            <a:pPr lvl="1"/>
            <a:r>
              <a:rPr lang="en-US" dirty="0" smtClean="0"/>
              <a:t>Cheese</a:t>
            </a:r>
          </a:p>
        </p:txBody>
      </p:sp>
      <p:pic>
        <p:nvPicPr>
          <p:cNvPr id="5" name="Picture 4"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913" y="2873261"/>
            <a:ext cx="3640117" cy="2726574"/>
          </a:xfrm>
          <a:prstGeom prst="rect">
            <a:avLst/>
          </a:prstGeom>
        </p:spPr>
      </p:pic>
    </p:spTree>
    <p:extLst>
      <p:ext uri="{BB962C8B-B14F-4D97-AF65-F5344CB8AC3E}">
        <p14:creationId xmlns:p14="http://schemas.microsoft.com/office/powerpoint/2010/main" val="1037272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wrap/sandwich</a:t>
            </a:r>
            <a:endParaRPr lang="en-US" dirty="0"/>
          </a:p>
        </p:txBody>
      </p:sp>
      <p:sp>
        <p:nvSpPr>
          <p:cNvPr id="3" name="Content Placeholder 2"/>
          <p:cNvSpPr>
            <a:spLocks noGrp="1"/>
          </p:cNvSpPr>
          <p:nvPr>
            <p:ph idx="1"/>
          </p:nvPr>
        </p:nvSpPr>
        <p:spPr/>
        <p:txBody>
          <a:bodyPr/>
          <a:lstStyle/>
          <a:p>
            <a:r>
              <a:rPr lang="en-US" dirty="0" smtClean="0"/>
              <a:t>Spread</a:t>
            </a:r>
          </a:p>
          <a:p>
            <a:pPr lvl="1"/>
            <a:r>
              <a:rPr lang="en-US" dirty="0" smtClean="0"/>
              <a:t>Discuss options: mustard, hummus, dressing etc.</a:t>
            </a:r>
          </a:p>
          <a:p>
            <a:pPr lvl="1"/>
            <a:r>
              <a:rPr lang="en-US" dirty="0" smtClean="0"/>
              <a:t>Discuss hidden fats and healthier</a:t>
            </a:r>
          </a:p>
          <a:p>
            <a:pPr marL="457200" lvl="1" indent="0">
              <a:buNone/>
            </a:pPr>
            <a:r>
              <a:rPr lang="en-US" dirty="0" smtClean="0"/>
              <a:t>    options</a:t>
            </a:r>
            <a:endParaRPr lang="en-US" dirty="0"/>
          </a:p>
        </p:txBody>
      </p:sp>
      <p:pic>
        <p:nvPicPr>
          <p:cNvPr id="4" name="Picture 3" descr="Deli Sandwich.jpg"/>
          <p:cNvPicPr>
            <a:picLocks noChangeAspect="1"/>
          </p:cNvPicPr>
          <p:nvPr/>
        </p:nvPicPr>
        <p:blipFill>
          <a:blip r:embed="rId3"/>
          <a:stretch>
            <a:fillRect/>
          </a:stretch>
        </p:blipFill>
        <p:spPr>
          <a:xfrm>
            <a:off x="6556589" y="2772716"/>
            <a:ext cx="1964541" cy="2751364"/>
          </a:xfrm>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547885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15801</TotalTime>
  <Words>1126</Words>
  <Application>Microsoft Macintosh PowerPoint</Application>
  <PresentationFormat>On-screen Show (4:3)</PresentationFormat>
  <Paragraphs>86</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CREATE a Wrap/sandwich</vt:lpstr>
      <vt:lpstr>Introduction </vt:lpstr>
      <vt:lpstr>Introduction</vt:lpstr>
      <vt:lpstr>Introduction</vt:lpstr>
      <vt:lpstr>Create a wrap/sandwich</vt:lpstr>
      <vt:lpstr>Create a wrap/sandwich</vt:lpstr>
      <vt:lpstr>Create a wrap/sandwich</vt:lpstr>
      <vt:lpstr>Create a wrap/sandwich</vt:lpstr>
      <vt:lpstr>Create a wrap/sandwich</vt:lpstr>
      <vt:lpstr>Practice </vt:lpstr>
      <vt:lpstr>Incorporating MyPlate</vt:lpstr>
      <vt:lpstr>Don’t Forget to Move</vt:lpstr>
      <vt:lpstr>Conclusion </vt:lpstr>
    </vt:vector>
  </TitlesOfParts>
  <Company>Lanphere Enterprises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Deneal Yeip</dc:creator>
  <cp:lastModifiedBy>Charlotte Quebbeman</cp:lastModifiedBy>
  <cp:revision>17</cp:revision>
  <dcterms:created xsi:type="dcterms:W3CDTF">2014-09-09T19:42:48Z</dcterms:created>
  <dcterms:modified xsi:type="dcterms:W3CDTF">2016-03-15T16:35:50Z</dcterms:modified>
</cp:coreProperties>
</file>