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9" r:id="rId3"/>
    <p:sldId id="260" r:id="rId4"/>
    <p:sldId id="275" r:id="rId5"/>
    <p:sldId id="261" r:id="rId6"/>
    <p:sldId id="263" r:id="rId7"/>
    <p:sldId id="264" r:id="rId8"/>
    <p:sldId id="265" r:id="rId9"/>
    <p:sldId id="266" r:id="rId10"/>
    <p:sldId id="267" r:id="rId11"/>
    <p:sldId id="268" r:id="rId12"/>
    <p:sldId id="269" r:id="rId13"/>
    <p:sldId id="270" r:id="rId14"/>
    <p:sldId id="272" r:id="rId15"/>
    <p:sldId id="274" r:id="rId16"/>
    <p:sldId id="273"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ed Bice" initials="J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8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72930" autoAdjust="0"/>
  </p:normalViewPr>
  <p:slideViewPr>
    <p:cSldViewPr snapToGrid="0" snapToObjects="1">
      <p:cViewPr>
        <p:scale>
          <a:sx n="55" d="100"/>
          <a:sy n="55" d="100"/>
        </p:scale>
        <p:origin x="1536" y="664"/>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67D2D-E046-47C4-BA5E-7219A6F2B9B6}" type="datetimeFigureOut">
              <a:rPr lang="en-US" smtClean="0"/>
              <a:t>4/18/16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9B7F6-ACC7-4520-AB7B-77320ABE319A}" type="slidenum">
              <a:rPr lang="en-US" smtClean="0"/>
              <a:t>‹#›</a:t>
            </a:fld>
            <a:endParaRPr lang="en-US"/>
          </a:p>
        </p:txBody>
      </p:sp>
    </p:spTree>
    <p:extLst>
      <p:ext uri="{BB962C8B-B14F-4D97-AF65-F5344CB8AC3E}">
        <p14:creationId xmlns:p14="http://schemas.microsoft.com/office/powerpoint/2010/main" val="2807323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lesson teaches how quick and easy it is to put together a delicious stir fry from ingredients you already have.”</a:t>
            </a:r>
            <a:endParaRPr lang="en-US" dirty="0"/>
          </a:p>
        </p:txBody>
      </p:sp>
      <p:sp>
        <p:nvSpPr>
          <p:cNvPr id="4" name="Slide Number Placeholder 3"/>
          <p:cNvSpPr>
            <a:spLocks noGrp="1"/>
          </p:cNvSpPr>
          <p:nvPr>
            <p:ph type="sldNum" sz="quarter" idx="10"/>
          </p:nvPr>
        </p:nvSpPr>
        <p:spPr/>
        <p:txBody>
          <a:bodyPr/>
          <a:lstStyle/>
          <a:p>
            <a:fld id="{60F9B7F6-ACC7-4520-AB7B-77320ABE319A}" type="slidenum">
              <a:rPr lang="en-US" smtClean="0"/>
              <a:t>1</a:t>
            </a:fld>
            <a:endParaRPr lang="en-US"/>
          </a:p>
        </p:txBody>
      </p:sp>
    </p:spTree>
    <p:extLst>
      <p:ext uri="{BB962C8B-B14F-4D97-AF65-F5344CB8AC3E}">
        <p14:creationId xmlns:p14="http://schemas.microsoft.com/office/powerpoint/2010/main" val="1818022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fifth step is preparing the vegetables.  Vegetables are good</a:t>
            </a:r>
            <a:r>
              <a:rPr lang="en-US" baseline="0" dirty="0" smtClean="0"/>
              <a:t> to add to the stir fry because veggies are naturally rich in vitamins, minerals, antioxidants, and phytochemicals.  Also, veggies will give the dish more volume but not calories.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let’s discuss how to cut the vegetables, carefully. </a:t>
            </a:r>
            <a:r>
              <a:rPr lang="en-US" i="0" baseline="0" dirty="0" smtClean="0"/>
              <a:t>[</a:t>
            </a:r>
            <a:r>
              <a:rPr lang="en-US" i="1" baseline="0" dirty="0" smtClean="0"/>
              <a:t>Demonstrate cutting vegetables for recipe as time permits]</a:t>
            </a:r>
            <a:endParaRPr lang="en-US" i="0" dirty="0" smtClean="0"/>
          </a:p>
          <a:p>
            <a:r>
              <a:rPr lang="en-US" dirty="0" smtClean="0"/>
              <a:t>Some veggies play different roles in the stir fry.  Onion and garlic add flavor, while other veggies provide volume and flavor.”</a:t>
            </a:r>
            <a:endParaRPr lang="en-US" dirty="0"/>
          </a:p>
        </p:txBody>
      </p:sp>
      <p:sp>
        <p:nvSpPr>
          <p:cNvPr id="4" name="Slide Number Placeholder 3"/>
          <p:cNvSpPr>
            <a:spLocks noGrp="1"/>
          </p:cNvSpPr>
          <p:nvPr>
            <p:ph type="sldNum" sz="quarter" idx="10"/>
          </p:nvPr>
        </p:nvSpPr>
        <p:spPr/>
        <p:txBody>
          <a:bodyPr/>
          <a:lstStyle/>
          <a:p>
            <a:fld id="{60F9B7F6-ACC7-4520-AB7B-77320ABE319A}" type="slidenum">
              <a:rPr lang="en-US" smtClean="0"/>
              <a:t>10</a:t>
            </a:fld>
            <a:endParaRPr lang="en-US"/>
          </a:p>
        </p:txBody>
      </p:sp>
    </p:spTree>
    <p:extLst>
      <p:ext uri="{BB962C8B-B14F-4D97-AF65-F5344CB8AC3E}">
        <p14:creationId xmlns:p14="http://schemas.microsoft.com/office/powerpoint/2010/main" val="2381329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sixth step is</a:t>
            </a:r>
            <a:r>
              <a:rPr lang="en-US" baseline="0" dirty="0" smtClean="0"/>
              <a:t> preparing the sauce and/or glaze for the stir fry.  The sauce adds flavor, while the glaze provides more flavor, gives texture, and holds the stir fry together.”</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t>
            </a:r>
            <a:r>
              <a:rPr lang="en-US" i="1" baseline="0" dirty="0" smtClean="0"/>
              <a:t>Demonstrate preparing the sauce/glaze for recipe as time permits]</a:t>
            </a:r>
            <a:endParaRPr lang="en-US" i="0" dirty="0" smtClean="0"/>
          </a:p>
          <a:p>
            <a:endParaRPr lang="en-US" dirty="0"/>
          </a:p>
        </p:txBody>
      </p:sp>
      <p:sp>
        <p:nvSpPr>
          <p:cNvPr id="4" name="Slide Number Placeholder 3"/>
          <p:cNvSpPr>
            <a:spLocks noGrp="1"/>
          </p:cNvSpPr>
          <p:nvPr>
            <p:ph type="sldNum" sz="quarter" idx="10"/>
          </p:nvPr>
        </p:nvSpPr>
        <p:spPr/>
        <p:txBody>
          <a:bodyPr/>
          <a:lstStyle/>
          <a:p>
            <a:fld id="{60F9B7F6-ACC7-4520-AB7B-77320ABE319A}" type="slidenum">
              <a:rPr lang="en-US" smtClean="0"/>
              <a:t>11</a:t>
            </a:fld>
            <a:endParaRPr lang="en-US"/>
          </a:p>
        </p:txBody>
      </p:sp>
    </p:spTree>
    <p:extLst>
      <p:ext uri="{BB962C8B-B14F-4D97-AF65-F5344CB8AC3E}">
        <p14:creationId xmlns:p14="http://schemas.microsoft.com/office/powerpoint/2010/main" val="2725520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seventh step is cooking the sir fry on medium heat.  Cooking on medium high heat in batches keeps the pan hot.  </a:t>
            </a:r>
          </a:p>
          <a:p>
            <a:r>
              <a:rPr lang="en-US" baseline="0" dirty="0" smtClean="0"/>
              <a:t>It is very easy to use too much fat – if food is sticking to pan, reduce heat a little and add very small amount of water or broth.”</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t>
            </a:r>
            <a:r>
              <a:rPr lang="en-US" i="1" baseline="0" dirty="0" smtClean="0"/>
              <a:t>Demonstrate cooking recipe as time permits]</a:t>
            </a:r>
            <a:endParaRPr lang="en-US" i="0" dirty="0" smtClean="0"/>
          </a:p>
          <a:p>
            <a:endParaRPr lang="en-US" dirty="0"/>
          </a:p>
        </p:txBody>
      </p:sp>
      <p:sp>
        <p:nvSpPr>
          <p:cNvPr id="4" name="Slide Number Placeholder 3"/>
          <p:cNvSpPr>
            <a:spLocks noGrp="1"/>
          </p:cNvSpPr>
          <p:nvPr>
            <p:ph type="sldNum" sz="quarter" idx="10"/>
          </p:nvPr>
        </p:nvSpPr>
        <p:spPr/>
        <p:txBody>
          <a:bodyPr/>
          <a:lstStyle/>
          <a:p>
            <a:fld id="{60F9B7F6-ACC7-4520-AB7B-77320ABE319A}" type="slidenum">
              <a:rPr lang="en-US" smtClean="0"/>
              <a:t>12</a:t>
            </a:fld>
            <a:endParaRPr lang="en-US"/>
          </a:p>
        </p:txBody>
      </p:sp>
    </p:spTree>
    <p:extLst>
      <p:ext uri="{BB962C8B-B14F-4D97-AF65-F5344CB8AC3E}">
        <p14:creationId xmlns:p14="http://schemas.microsoft.com/office/powerpoint/2010/main" val="895289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are done preparing</a:t>
            </a:r>
            <a:r>
              <a:rPr lang="en-US" baseline="0" dirty="0" smtClean="0"/>
              <a:t> our recipe, let’s discuss practice for the future.</a:t>
            </a:r>
          </a:p>
          <a:p>
            <a:r>
              <a:rPr lang="en-US" baseline="0" dirty="0" smtClean="0"/>
              <a:t>For practice next time, let’s have class members bring pantry items from home and we will come up with as many ideas for different stir fries as possible from those foods.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i="1" baseline="0" dirty="0" smtClean="0"/>
              <a:t>Discuss</a:t>
            </a:r>
            <a:r>
              <a:rPr lang="en-US" sz="1400" i="1" baseline="0" dirty="0" smtClean="0"/>
              <a:t>]</a:t>
            </a:r>
            <a:endParaRPr lang="en-US" baseline="0" dirty="0" smtClean="0"/>
          </a:p>
          <a:p>
            <a:r>
              <a:rPr lang="en-US" baseline="0" dirty="0" smtClean="0"/>
              <a:t>Right now, let’s think about your own pantries at home and create as many stir fry meal options as possible from what you already have.”</a:t>
            </a:r>
          </a:p>
          <a:p>
            <a:r>
              <a:rPr lang="en-US" baseline="0" dirty="0" smtClean="0"/>
              <a:t>[</a:t>
            </a:r>
            <a:r>
              <a:rPr lang="en-US" i="1" baseline="0" dirty="0" smtClean="0"/>
              <a:t>Discuss</a:t>
            </a:r>
            <a:r>
              <a:rPr lang="en-US" sz="1400" i="1" baseline="0" dirty="0" smtClean="0"/>
              <a:t>]</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0F9B7F6-ACC7-4520-AB7B-77320ABE319A}" type="slidenum">
              <a:rPr lang="en-US" smtClean="0"/>
              <a:t>13</a:t>
            </a:fld>
            <a:endParaRPr lang="en-US"/>
          </a:p>
        </p:txBody>
      </p:sp>
    </p:spTree>
    <p:extLst>
      <p:ext uri="{BB962C8B-B14F-4D97-AF65-F5344CB8AC3E}">
        <p14:creationId xmlns:p14="http://schemas.microsoft.com/office/powerpoint/2010/main" val="3619848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discuss these questions – what</a:t>
            </a:r>
            <a:r>
              <a:rPr lang="en-US" baseline="0" dirty="0" smtClean="0"/>
              <a:t> components of </a:t>
            </a:r>
            <a:r>
              <a:rPr lang="en-US" baseline="0" dirty="0" err="1" smtClean="0"/>
              <a:t>MyPlate</a:t>
            </a:r>
            <a:r>
              <a:rPr lang="en-US" baseline="0" dirty="0" smtClean="0"/>
              <a:t> does Stir Fry have?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i="1" baseline="0" dirty="0" smtClean="0"/>
              <a:t>Discuss</a:t>
            </a:r>
            <a:r>
              <a:rPr lang="en-US" sz="1400" i="1" baseline="0" dirty="0" smtClean="0"/>
              <a:t>]</a:t>
            </a:r>
            <a:endParaRPr lang="en-US" baseline="0" dirty="0" smtClean="0"/>
          </a:p>
          <a:p>
            <a:r>
              <a:rPr lang="en-US" dirty="0" smtClean="0"/>
              <a:t>What can be</a:t>
            </a:r>
            <a:r>
              <a:rPr lang="en-US" baseline="0" dirty="0" smtClean="0"/>
              <a:t> added?”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i="1" baseline="0" dirty="0" smtClean="0"/>
              <a:t>Discuss</a:t>
            </a:r>
            <a:r>
              <a:rPr lang="en-US" sz="1400" i="1" baseline="0" dirty="0" smtClean="0"/>
              <a:t>]</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0F9B7F6-ACC7-4520-AB7B-77320ABE319A}" type="slidenum">
              <a:rPr lang="en-US" smtClean="0"/>
              <a:t>14</a:t>
            </a:fld>
            <a:endParaRPr lang="en-US"/>
          </a:p>
        </p:txBody>
      </p:sp>
    </p:spTree>
    <p:extLst>
      <p:ext uri="{BB962C8B-B14F-4D97-AF65-F5344CB8AC3E}">
        <p14:creationId xmlns:p14="http://schemas.microsoft.com/office/powerpoint/2010/main" val="1572681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remember guys – don’t forget</a:t>
            </a:r>
            <a:r>
              <a:rPr lang="en-US" baseline="0" dirty="0" smtClean="0"/>
              <a:t> to move!  Make sure to plan your weekly exercise plan to incorporate physical activity into your weekly activities.”</a:t>
            </a:r>
            <a:endParaRPr lang="en-US" dirty="0"/>
          </a:p>
        </p:txBody>
      </p:sp>
      <p:sp>
        <p:nvSpPr>
          <p:cNvPr id="4" name="Slide Number Placeholder 3"/>
          <p:cNvSpPr>
            <a:spLocks noGrp="1"/>
          </p:cNvSpPr>
          <p:nvPr>
            <p:ph type="sldNum" sz="quarter" idx="10"/>
          </p:nvPr>
        </p:nvSpPr>
        <p:spPr/>
        <p:txBody>
          <a:bodyPr/>
          <a:lstStyle/>
          <a:p>
            <a:fld id="{60F9B7F6-ACC7-4520-AB7B-77320ABE319A}" type="slidenum">
              <a:rPr lang="en-US" smtClean="0"/>
              <a:t>15</a:t>
            </a:fld>
            <a:endParaRPr lang="en-US"/>
          </a:p>
        </p:txBody>
      </p:sp>
    </p:spTree>
    <p:extLst>
      <p:ext uri="{BB962C8B-B14F-4D97-AF65-F5344CB8AC3E}">
        <p14:creationId xmlns:p14="http://schemas.microsoft.com/office/powerpoint/2010/main" val="716897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a:t>
            </a:r>
            <a:r>
              <a:rPr lang="en-US" baseline="0" dirty="0" smtClean="0"/>
              <a:t> like to conclude by saying, you don’t need a state-of-the-art kitchen, a degree from culinary school, or tons of time.  You just need some basic equipment and food in the pantry to create a delicious stir fry that your family will want to come home to!”</a:t>
            </a:r>
          </a:p>
          <a:p>
            <a:r>
              <a:rPr lang="en-US" baseline="0" dirty="0" smtClean="0"/>
              <a:t>[</a:t>
            </a:r>
            <a:r>
              <a:rPr lang="en-US" i="1" baseline="0" dirty="0" smtClean="0"/>
              <a:t>Taste creation and answer any questions.]</a:t>
            </a:r>
          </a:p>
          <a:p>
            <a:r>
              <a:rPr lang="en-US" i="1" baseline="0" dirty="0" smtClean="0"/>
              <a:t>[Schedule/remind of </a:t>
            </a:r>
            <a:r>
              <a:rPr lang="en-US" i="1" baseline="0" smtClean="0"/>
              <a:t>next appointment.]</a:t>
            </a:r>
          </a:p>
        </p:txBody>
      </p:sp>
      <p:sp>
        <p:nvSpPr>
          <p:cNvPr id="4" name="Slide Number Placeholder 3"/>
          <p:cNvSpPr>
            <a:spLocks noGrp="1"/>
          </p:cNvSpPr>
          <p:nvPr>
            <p:ph type="sldNum" sz="quarter" idx="10"/>
          </p:nvPr>
        </p:nvSpPr>
        <p:spPr/>
        <p:txBody>
          <a:bodyPr/>
          <a:lstStyle/>
          <a:p>
            <a:fld id="{60F9B7F6-ACC7-4520-AB7B-77320ABE319A}" type="slidenum">
              <a:rPr lang="en-US" smtClean="0"/>
              <a:t>16</a:t>
            </a:fld>
            <a:endParaRPr lang="en-US"/>
          </a:p>
        </p:txBody>
      </p:sp>
    </p:spTree>
    <p:extLst>
      <p:ext uri="{BB962C8B-B14F-4D97-AF65-F5344CB8AC3E}">
        <p14:creationId xmlns:p14="http://schemas.microsoft.com/office/powerpoint/2010/main" val="94830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Discuss</a:t>
            </a:r>
            <a:r>
              <a:rPr lang="en-US" i="1" baseline="0" dirty="0" smtClean="0"/>
              <a:t> why family mealtime is important</a:t>
            </a:r>
            <a:r>
              <a:rPr lang="en-US" baseline="0" dirty="0" smtClean="0"/>
              <a:t>:  “Family mealtime offers a lot of advantages.  It allows for family bonding, which can lead to better behavior in children.  This includes better grades and behavior, as well as less chance of drugs, alcohol, and sexual activity.  Family mealtime also betters nutrition, and decreases the chance of eating disorders.”</a:t>
            </a:r>
            <a:endParaRPr lang="en-US" dirty="0"/>
          </a:p>
        </p:txBody>
      </p:sp>
      <p:sp>
        <p:nvSpPr>
          <p:cNvPr id="4" name="Slide Number Placeholder 3"/>
          <p:cNvSpPr>
            <a:spLocks noGrp="1"/>
          </p:cNvSpPr>
          <p:nvPr>
            <p:ph type="sldNum" sz="quarter" idx="10"/>
          </p:nvPr>
        </p:nvSpPr>
        <p:spPr/>
        <p:txBody>
          <a:bodyPr/>
          <a:lstStyle/>
          <a:p>
            <a:fld id="{60F9B7F6-ACC7-4520-AB7B-77320ABE319A}" type="slidenum">
              <a:rPr lang="en-US" smtClean="0"/>
              <a:t>2</a:t>
            </a:fld>
            <a:endParaRPr lang="en-US"/>
          </a:p>
        </p:txBody>
      </p:sp>
    </p:spTree>
    <p:extLst>
      <p:ext uri="{BB962C8B-B14F-4D97-AF65-F5344CB8AC3E}">
        <p14:creationId xmlns:p14="http://schemas.microsoft.com/office/powerpoint/2010/main" val="1691814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Ask</a:t>
            </a:r>
            <a:r>
              <a:rPr lang="en-US" i="1" baseline="0" dirty="0" smtClean="0"/>
              <a:t> the first question of what is a whole food diet and wait for responses:  </a:t>
            </a:r>
            <a:r>
              <a:rPr lang="en-US" baseline="0" dirty="0" smtClean="0"/>
              <a:t>“Whole food is defined as close to the original source as possible, with minimal processing and refining; an example of this is a potato versus a potato chip.  Three-fourths of </a:t>
            </a:r>
            <a:r>
              <a:rPr lang="en-US" baseline="0" dirty="0" err="1" smtClean="0"/>
              <a:t>MyPlate</a:t>
            </a:r>
            <a:r>
              <a:rPr lang="en-US" baseline="0" dirty="0" smtClean="0"/>
              <a:t> is plant based, which can help you have a whole food diet.  There are many reasons why this diet is important and helpful.  A diet rich in whole plant foods is related to less chronic disease and obesity.  A diet rich in refined foods with added fats, sugar, and salt is related to increased chronic disease and obesity.  Whole plant foods full of fiber and water leave you feeling satisfied and full on less calories.”</a:t>
            </a:r>
          </a:p>
          <a:p>
            <a:endParaRPr lang="en-US" i="1" dirty="0" smtClean="0"/>
          </a:p>
          <a:p>
            <a:r>
              <a:rPr lang="en-US" i="1" dirty="0" smtClean="0"/>
              <a:t>Ask the second</a:t>
            </a:r>
            <a:r>
              <a:rPr lang="en-US" i="1" baseline="0" dirty="0" smtClean="0"/>
              <a:t> question of why a well-stocked pantry is important, wait for responses and then say</a:t>
            </a:r>
            <a:r>
              <a:rPr lang="en-US" baseline="0" dirty="0" smtClean="0"/>
              <a:t>:  “Temptation to eat out or make unhealthy choices is greatly increased if healthy, easy and fast options are not available. You don’t have to have a recipe or even a plan, although both are fine, as long as your pantry has good food in it and you understand the techniques of how to put food together.  There are several tips you can follow on how to make this happen.  Buy whole foods that are minimally processed or refined, shop ads/sales, and shop the perimeter of the store [</a:t>
            </a:r>
            <a:r>
              <a:rPr lang="en-US" i="1" baseline="0" dirty="0" smtClean="0"/>
              <a:t>explain].</a:t>
            </a:r>
            <a:r>
              <a:rPr lang="en-US" i="0" baseline="0" dirty="0" smtClean="0"/>
              <a:t>  </a:t>
            </a:r>
            <a:endParaRPr lang="en-US" dirty="0"/>
          </a:p>
        </p:txBody>
      </p:sp>
      <p:sp>
        <p:nvSpPr>
          <p:cNvPr id="4" name="Slide Number Placeholder 3"/>
          <p:cNvSpPr>
            <a:spLocks noGrp="1"/>
          </p:cNvSpPr>
          <p:nvPr>
            <p:ph type="sldNum" sz="quarter" idx="10"/>
          </p:nvPr>
        </p:nvSpPr>
        <p:spPr/>
        <p:txBody>
          <a:bodyPr/>
          <a:lstStyle/>
          <a:p>
            <a:fld id="{60F9B7F6-ACC7-4520-AB7B-77320ABE319A}" type="slidenum">
              <a:rPr lang="en-US" smtClean="0"/>
              <a:t>3</a:t>
            </a:fld>
            <a:endParaRPr lang="en-US"/>
          </a:p>
        </p:txBody>
      </p:sp>
    </p:spTree>
    <p:extLst>
      <p:ext uri="{BB962C8B-B14F-4D97-AF65-F5344CB8AC3E}">
        <p14:creationId xmlns:p14="http://schemas.microsoft.com/office/powerpoint/2010/main" val="226184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Discuss</a:t>
            </a:r>
            <a:r>
              <a:rPr lang="en-US" i="1" baseline="0" dirty="0" smtClean="0"/>
              <a:t> meal planning</a:t>
            </a:r>
            <a:r>
              <a:rPr lang="en-US" i="0" baseline="0" dirty="0" smtClean="0"/>
              <a:t>:  “Meal planning is setting a schedule of what you are going to prepare for meals throughout the week.  Meal Planning is a good idea because it saves a lot of time and money.  </a:t>
            </a:r>
          </a:p>
          <a:p>
            <a:r>
              <a:rPr lang="en-US" i="0" baseline="0" dirty="0" smtClean="0"/>
              <a:t>Let’s talk about steps to create a menu [</a:t>
            </a:r>
            <a:r>
              <a:rPr lang="en-US" i="1" baseline="0" dirty="0" smtClean="0"/>
              <a:t>discuss and get responses, explain</a:t>
            </a:r>
            <a:r>
              <a:rPr lang="en-US" i="0" baseline="0" dirty="0" smtClean="0"/>
              <a:t>].</a:t>
            </a:r>
          </a:p>
          <a:p>
            <a:r>
              <a:rPr lang="en-US" i="0" baseline="0" dirty="0" smtClean="0"/>
              <a:t>One tip you can consider is having theme nights, for example having Monday be Mexican food, Tuesday Italian, etc.”</a:t>
            </a:r>
            <a:endParaRPr lang="en-US" i="1" dirty="0"/>
          </a:p>
        </p:txBody>
      </p:sp>
      <p:sp>
        <p:nvSpPr>
          <p:cNvPr id="4" name="Slide Number Placeholder 3"/>
          <p:cNvSpPr>
            <a:spLocks noGrp="1"/>
          </p:cNvSpPr>
          <p:nvPr>
            <p:ph type="sldNum" sz="quarter" idx="10"/>
          </p:nvPr>
        </p:nvSpPr>
        <p:spPr/>
        <p:txBody>
          <a:bodyPr/>
          <a:lstStyle/>
          <a:p>
            <a:fld id="{60F9B7F6-ACC7-4520-AB7B-77320ABE319A}" type="slidenum">
              <a:rPr lang="en-US" smtClean="0"/>
              <a:t>4</a:t>
            </a:fld>
            <a:endParaRPr lang="en-US"/>
          </a:p>
        </p:txBody>
      </p:sp>
    </p:spTree>
    <p:extLst>
      <p:ext uri="{BB962C8B-B14F-4D97-AF65-F5344CB8AC3E}">
        <p14:creationId xmlns:p14="http://schemas.microsoft.com/office/powerpoint/2010/main" val="581638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begin talking about Creating a Stir Fry.  You should first choose whole foods for this</a:t>
            </a:r>
            <a:r>
              <a:rPr lang="en-US" baseline="0" dirty="0" smtClean="0"/>
              <a:t> recipe – It is easier to cook with whole foods when making a stir-fry than any other dish.  We automatically think of fresh veggies!</a:t>
            </a:r>
          </a:p>
          <a:p>
            <a:r>
              <a:rPr lang="en-US" baseline="0" dirty="0" smtClean="0"/>
              <a:t>We also need to make sure we have the necessary equipment.”  [</a:t>
            </a:r>
            <a:r>
              <a:rPr lang="en-US" i="1" baseline="0" dirty="0" smtClean="0"/>
              <a:t>Show and explain equipment:  </a:t>
            </a:r>
            <a:r>
              <a:rPr lang="en-US" i="0" baseline="0" dirty="0" smtClean="0"/>
              <a:t>sharp knife, cutting board, vegetable peeler, vegetable grater, large mixing bowl, mixing cups and spoons, large skillet or wok, etc.]</a:t>
            </a:r>
            <a:endParaRPr lang="en-US" baseline="0" dirty="0" smtClean="0"/>
          </a:p>
        </p:txBody>
      </p:sp>
      <p:sp>
        <p:nvSpPr>
          <p:cNvPr id="4" name="Slide Number Placeholder 3"/>
          <p:cNvSpPr>
            <a:spLocks noGrp="1"/>
          </p:cNvSpPr>
          <p:nvPr>
            <p:ph type="sldNum" sz="quarter" idx="10"/>
          </p:nvPr>
        </p:nvSpPr>
        <p:spPr/>
        <p:txBody>
          <a:bodyPr/>
          <a:lstStyle/>
          <a:p>
            <a:fld id="{60F9B7F6-ACC7-4520-AB7B-77320ABE319A}" type="slidenum">
              <a:rPr lang="en-US" smtClean="0"/>
              <a:t>5</a:t>
            </a:fld>
            <a:endParaRPr lang="en-US"/>
          </a:p>
        </p:txBody>
      </p:sp>
    </p:spTree>
    <p:extLst>
      <p:ext uri="{BB962C8B-B14F-4D97-AF65-F5344CB8AC3E}">
        <p14:creationId xmlns:p14="http://schemas.microsoft.com/office/powerpoint/2010/main" val="2064475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“Now we will discuss</a:t>
            </a:r>
            <a:r>
              <a:rPr lang="en-US" i="0" baseline="0" dirty="0" smtClean="0"/>
              <a:t> the first step in creating a Stir Fry – prepping ingredients.  It is important for all ingredients, which include the protein, marinade, veggies, sauce and glaze, to be prepared before you start cooking.  Once you start, you work quite quickly through each step.</a:t>
            </a:r>
          </a:p>
          <a:p>
            <a:r>
              <a:rPr lang="en-US" i="0" baseline="0" dirty="0" smtClean="0"/>
              <a:t>[</a:t>
            </a:r>
            <a:r>
              <a:rPr lang="en-US" i="1" baseline="0" dirty="0" smtClean="0"/>
              <a:t>Demonstrate prepping ingredients for recipe as time permits]</a:t>
            </a:r>
            <a:endParaRPr lang="en-US" i="0" dirty="0"/>
          </a:p>
        </p:txBody>
      </p:sp>
      <p:sp>
        <p:nvSpPr>
          <p:cNvPr id="4" name="Slide Number Placeholder 3"/>
          <p:cNvSpPr>
            <a:spLocks noGrp="1"/>
          </p:cNvSpPr>
          <p:nvPr>
            <p:ph type="sldNum" sz="quarter" idx="10"/>
          </p:nvPr>
        </p:nvSpPr>
        <p:spPr/>
        <p:txBody>
          <a:bodyPr/>
          <a:lstStyle/>
          <a:p>
            <a:fld id="{60F9B7F6-ACC7-4520-AB7B-77320ABE319A}" type="slidenum">
              <a:rPr lang="en-US" smtClean="0"/>
              <a:t>6</a:t>
            </a:fld>
            <a:endParaRPr lang="en-US"/>
          </a:p>
        </p:txBody>
      </p:sp>
    </p:spTree>
    <p:extLst>
      <p:ext uri="{BB962C8B-B14F-4D97-AF65-F5344CB8AC3E}">
        <p14:creationId xmlns:p14="http://schemas.microsoft.com/office/powerpoint/2010/main" val="3718306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a:t>
            </a:r>
            <a:r>
              <a:rPr lang="en-US" baseline="0" dirty="0" smtClean="0"/>
              <a:t> step is warming a skillet over low heat.  Make sure to start with the low heat because extreme and fast temperatures changes are hard on pans.”</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t>
            </a:r>
            <a:r>
              <a:rPr lang="en-US" i="1" baseline="0" dirty="0" smtClean="0"/>
              <a:t>Demonstrate warming skillet for recipe as time permits]</a:t>
            </a:r>
            <a:endParaRPr lang="en-US" i="0" dirty="0" smtClean="0"/>
          </a:p>
          <a:p>
            <a:endParaRPr lang="en-US" dirty="0"/>
          </a:p>
        </p:txBody>
      </p:sp>
      <p:sp>
        <p:nvSpPr>
          <p:cNvPr id="4" name="Slide Number Placeholder 3"/>
          <p:cNvSpPr>
            <a:spLocks noGrp="1"/>
          </p:cNvSpPr>
          <p:nvPr>
            <p:ph type="sldNum" sz="quarter" idx="10"/>
          </p:nvPr>
        </p:nvSpPr>
        <p:spPr/>
        <p:txBody>
          <a:bodyPr/>
          <a:lstStyle/>
          <a:p>
            <a:fld id="{60F9B7F6-ACC7-4520-AB7B-77320ABE319A}" type="slidenum">
              <a:rPr lang="en-US" smtClean="0"/>
              <a:t>7</a:t>
            </a:fld>
            <a:endParaRPr lang="en-US"/>
          </a:p>
        </p:txBody>
      </p:sp>
    </p:spTree>
    <p:extLst>
      <p:ext uri="{BB962C8B-B14F-4D97-AF65-F5344CB8AC3E}">
        <p14:creationId xmlns:p14="http://schemas.microsoft.com/office/powerpoint/2010/main" val="1151454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step in creating a Stir Fry is preparing</a:t>
            </a:r>
            <a:r>
              <a:rPr lang="en-US" baseline="0" dirty="0" smtClean="0"/>
              <a:t> the protein.  Let’s discuss our options – both meat and plant based.  [</a:t>
            </a:r>
            <a:r>
              <a:rPr lang="en-US" i="1" baseline="0" dirty="0" smtClean="0"/>
              <a:t>Discuss and introduce meat option being used in demonstration.]</a:t>
            </a:r>
          </a:p>
          <a:p>
            <a:r>
              <a:rPr lang="en-US" dirty="0" smtClean="0"/>
              <a:t>Now let’s discuss food safety – when should we worry about cross contamination</a:t>
            </a:r>
            <a:r>
              <a:rPr lang="en-US" baseline="0" dirty="0" smtClean="0"/>
              <a:t>?  Proper hygiene?  Acceptable temperatures?  As well as safe storage?  [</a:t>
            </a:r>
            <a:r>
              <a:rPr lang="en-US" i="1" baseline="0" dirty="0" smtClean="0"/>
              <a:t>Introduce each topic, discuss if needed.</a:t>
            </a:r>
            <a:r>
              <a:rPr lang="en-US" i="0" baseline="0" dirty="0" smtClean="0"/>
              <a:t>]</a:t>
            </a:r>
          </a:p>
          <a:p>
            <a:r>
              <a:rPr lang="en-US" i="0" baseline="0" dirty="0" smtClean="0"/>
              <a:t>Last, let’s discuss cutting all foods in the stir fry about the same size.  This allows for even cooking times.”</a:t>
            </a:r>
            <a:endParaRPr lang="en-US" dirty="0"/>
          </a:p>
        </p:txBody>
      </p:sp>
      <p:sp>
        <p:nvSpPr>
          <p:cNvPr id="4" name="Slide Number Placeholder 3"/>
          <p:cNvSpPr>
            <a:spLocks noGrp="1"/>
          </p:cNvSpPr>
          <p:nvPr>
            <p:ph type="sldNum" sz="quarter" idx="10"/>
          </p:nvPr>
        </p:nvSpPr>
        <p:spPr/>
        <p:txBody>
          <a:bodyPr/>
          <a:lstStyle/>
          <a:p>
            <a:fld id="{60F9B7F6-ACC7-4520-AB7B-77320ABE319A}" type="slidenum">
              <a:rPr lang="en-US" smtClean="0"/>
              <a:t>8</a:t>
            </a:fld>
            <a:endParaRPr lang="en-US"/>
          </a:p>
        </p:txBody>
      </p:sp>
    </p:spTree>
    <p:extLst>
      <p:ext uri="{BB962C8B-B14F-4D97-AF65-F5344CB8AC3E}">
        <p14:creationId xmlns:p14="http://schemas.microsoft.com/office/powerpoint/2010/main" val="3328586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fourth step is preparing the marinade.  The marinade is important because it adds flavor to the protein and the rest of the stir fry.</a:t>
            </a:r>
          </a:p>
          <a:p>
            <a:r>
              <a:rPr lang="en-US" baseline="0" dirty="0" smtClean="0"/>
              <a:t>Also, be aware of cross-contamination and meat.  Make sure to throw the marinade out and don’t reuse.”</a:t>
            </a:r>
            <a:endParaRPr lang="en-US" dirty="0"/>
          </a:p>
        </p:txBody>
      </p:sp>
      <p:sp>
        <p:nvSpPr>
          <p:cNvPr id="4" name="Slide Number Placeholder 3"/>
          <p:cNvSpPr>
            <a:spLocks noGrp="1"/>
          </p:cNvSpPr>
          <p:nvPr>
            <p:ph type="sldNum" sz="quarter" idx="10"/>
          </p:nvPr>
        </p:nvSpPr>
        <p:spPr/>
        <p:txBody>
          <a:bodyPr/>
          <a:lstStyle/>
          <a:p>
            <a:fld id="{60F9B7F6-ACC7-4520-AB7B-77320ABE319A}" type="slidenum">
              <a:rPr lang="en-US" smtClean="0"/>
              <a:t>9</a:t>
            </a:fld>
            <a:endParaRPr lang="en-US"/>
          </a:p>
        </p:txBody>
      </p:sp>
    </p:spTree>
    <p:extLst>
      <p:ext uri="{BB962C8B-B14F-4D97-AF65-F5344CB8AC3E}">
        <p14:creationId xmlns:p14="http://schemas.microsoft.com/office/powerpoint/2010/main" val="2376170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27185"/>
            <a:ext cx="7772400" cy="857099"/>
          </a:xfrm>
          <a:prstGeom prst="rect">
            <a:avLst/>
          </a:prstGeom>
        </p:spPr>
        <p:txBody>
          <a:bodyPr/>
          <a:lstStyle>
            <a:lvl1pPr algn="l">
              <a:defRPr b="1" i="0" cap="all" baseline="0">
                <a:solidFill>
                  <a:schemeClr val="bg1"/>
                </a:solidFill>
              </a:defRPr>
            </a:lvl1pPr>
          </a:lstStyle>
          <a:p>
            <a:endParaRPr lang="en-US" dirty="0"/>
          </a:p>
        </p:txBody>
      </p:sp>
      <p:sp>
        <p:nvSpPr>
          <p:cNvPr id="3" name="Subtitle 2"/>
          <p:cNvSpPr>
            <a:spLocks noGrp="1"/>
          </p:cNvSpPr>
          <p:nvPr>
            <p:ph type="subTitle" idx="1"/>
          </p:nvPr>
        </p:nvSpPr>
        <p:spPr>
          <a:xfrm>
            <a:off x="685800" y="3084284"/>
            <a:ext cx="7772400" cy="653143"/>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364913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mt="0"/>
          </a:blip>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bg1"/>
                </a:solidFill>
                <a:latin typeface="Arial"/>
              </a:rPr>
              <a:t>CREATE A STIR-FRY</a:t>
            </a:r>
            <a:endParaRPr lang="en-US" b="1" dirty="0">
              <a:solidFill>
                <a:schemeClr val="bg1"/>
              </a:solidFill>
              <a:latin typeface="Arial"/>
            </a:endParaRPr>
          </a:p>
        </p:txBody>
      </p:sp>
      <p:sp>
        <p:nvSpPr>
          <p:cNvPr id="3" name="Subtitle 2"/>
          <p:cNvSpPr>
            <a:spLocks noGrp="1"/>
          </p:cNvSpPr>
          <p:nvPr>
            <p:ph type="subTitle" idx="1"/>
          </p:nvPr>
        </p:nvSpPr>
        <p:spPr>
          <a:xfrm>
            <a:off x="1013346" y="3084284"/>
            <a:ext cx="7772400" cy="653143"/>
          </a:xfrm>
        </p:spPr>
        <p:txBody>
          <a:bodyPr/>
          <a:lstStyle/>
          <a:p>
            <a:r>
              <a:rPr lang="en-US" dirty="0" smtClean="0"/>
              <a:t>Food $</a:t>
            </a:r>
            <a:r>
              <a:rPr lang="en-US" dirty="0" err="1" smtClean="0"/>
              <a:t>ense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a:t>
            </a:r>
            <a:r>
              <a:rPr lang="en-US" dirty="0" smtClean="0"/>
              <a:t>Stir-Fry</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marL="0" indent="0">
              <a:buNone/>
            </a:pPr>
            <a:r>
              <a:rPr lang="en-US" dirty="0" smtClean="0"/>
              <a:t>Step 5: Vegetables</a:t>
            </a:r>
          </a:p>
          <a:p>
            <a:pPr lvl="2"/>
            <a:r>
              <a:rPr lang="en-US" dirty="0" smtClean="0"/>
              <a:t>Rich in nutrients</a:t>
            </a:r>
          </a:p>
          <a:p>
            <a:pPr lvl="2"/>
            <a:r>
              <a:rPr lang="en-US" dirty="0" smtClean="0"/>
              <a:t>More volume not calories</a:t>
            </a:r>
          </a:p>
          <a:p>
            <a:pPr lvl="2"/>
            <a:r>
              <a:rPr lang="en-US" dirty="0" smtClean="0"/>
              <a:t>How to cut</a:t>
            </a:r>
          </a:p>
          <a:p>
            <a:pPr lvl="2"/>
            <a:r>
              <a:rPr lang="en-US" dirty="0" smtClean="0"/>
              <a:t>Flavor vs. Volume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812" y="2083020"/>
            <a:ext cx="3577988" cy="2683491"/>
          </a:xfrm>
          <a:prstGeom prst="rect">
            <a:avLst/>
          </a:prstGeom>
        </p:spPr>
      </p:pic>
    </p:spTree>
    <p:extLst>
      <p:ext uri="{BB962C8B-B14F-4D97-AF65-F5344CB8AC3E}">
        <p14:creationId xmlns:p14="http://schemas.microsoft.com/office/powerpoint/2010/main" val="42192735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a:t>
            </a:r>
            <a:r>
              <a:rPr lang="en-US" dirty="0" smtClean="0"/>
              <a:t>Stir-Fry</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marL="0" indent="0">
              <a:buNone/>
            </a:pPr>
            <a:r>
              <a:rPr lang="en-US" dirty="0" smtClean="0"/>
              <a:t>Step 6: Sauce/glaze</a:t>
            </a:r>
          </a:p>
          <a:p>
            <a:pPr lvl="2"/>
            <a:r>
              <a:rPr lang="en-US" dirty="0" smtClean="0"/>
              <a:t>Sauce = flavor</a:t>
            </a:r>
          </a:p>
          <a:p>
            <a:pPr lvl="2"/>
            <a:r>
              <a:rPr lang="en-US" dirty="0" smtClean="0"/>
              <a:t>Glaze = flavor, texture</a:t>
            </a:r>
          </a:p>
          <a:p>
            <a:pPr lvl="2"/>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275" y="1017246"/>
            <a:ext cx="2695575" cy="4038600"/>
          </a:xfrm>
          <a:prstGeom prst="rect">
            <a:avLst/>
          </a:prstGeom>
        </p:spPr>
      </p:pic>
    </p:spTree>
    <p:extLst>
      <p:ext uri="{BB962C8B-B14F-4D97-AF65-F5344CB8AC3E}">
        <p14:creationId xmlns:p14="http://schemas.microsoft.com/office/powerpoint/2010/main" val="3929080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a:t>
            </a:r>
            <a:r>
              <a:rPr lang="en-US" dirty="0" smtClean="0"/>
              <a:t>Stir-Fry</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4701654" cy="3649133"/>
          </a:xfrm>
        </p:spPr>
        <p:txBody>
          <a:bodyPr/>
          <a:lstStyle/>
          <a:p>
            <a:pPr marL="0" indent="0">
              <a:buNone/>
            </a:pPr>
            <a:r>
              <a:rPr lang="en-US" dirty="0" smtClean="0"/>
              <a:t>Step 7: Cook on medium              heat</a:t>
            </a:r>
          </a:p>
          <a:p>
            <a:pPr lvl="2"/>
            <a:r>
              <a:rPr lang="en-US" dirty="0" smtClean="0"/>
              <a:t>Reduce heat if sticking, add water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9960" y="777922"/>
            <a:ext cx="3366840" cy="4715301"/>
          </a:xfrm>
          <a:prstGeom prst="rect">
            <a:avLst/>
          </a:prstGeom>
        </p:spPr>
      </p:pic>
    </p:spTree>
    <p:extLst>
      <p:ext uri="{BB962C8B-B14F-4D97-AF65-F5344CB8AC3E}">
        <p14:creationId xmlns:p14="http://schemas.microsoft.com/office/powerpoint/2010/main" val="33552861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4540"/>
            <a:ext cx="8229600" cy="800781"/>
          </a:xfrm>
        </p:spPr>
        <p:txBody>
          <a:bodyPr/>
          <a:lstStyle/>
          <a:p>
            <a:r>
              <a:rPr lang="en-US" dirty="0" smtClean="0"/>
              <a:t>Practice</a:t>
            </a:r>
            <a:endParaRPr lang="en-US" dirty="0"/>
          </a:p>
        </p:txBody>
      </p:sp>
      <p:sp>
        <p:nvSpPr>
          <p:cNvPr id="3" name="Content Placeholder 2"/>
          <p:cNvSpPr>
            <a:spLocks noGrp="1"/>
          </p:cNvSpPr>
          <p:nvPr>
            <p:ph idx="1"/>
          </p:nvPr>
        </p:nvSpPr>
        <p:spPr>
          <a:xfrm>
            <a:off x="457200" y="1434697"/>
            <a:ext cx="8686800" cy="3649133"/>
          </a:xfrm>
        </p:spPr>
        <p:txBody>
          <a:bodyPr/>
          <a:lstStyle/>
          <a:p>
            <a:r>
              <a:rPr lang="en-US" dirty="0" smtClean="0"/>
              <a:t>Bring pantry items from home</a:t>
            </a:r>
          </a:p>
          <a:p>
            <a:r>
              <a:rPr lang="en-US" dirty="0" smtClean="0"/>
              <a:t>Possible stir fry options from pantry ingredients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038" y="2782011"/>
            <a:ext cx="4048125" cy="2686050"/>
          </a:xfrm>
          <a:prstGeom prst="rect">
            <a:avLst/>
          </a:prstGeom>
        </p:spPr>
      </p:pic>
    </p:spTree>
    <p:extLst>
      <p:ext uri="{BB962C8B-B14F-4D97-AF65-F5344CB8AC3E}">
        <p14:creationId xmlns:p14="http://schemas.microsoft.com/office/powerpoint/2010/main" val="2940946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Incorporating </a:t>
            </a:r>
            <a:r>
              <a:rPr lang="en-US" dirty="0" err="1" smtClean="0"/>
              <a:t>MyPlate</a:t>
            </a:r>
            <a:endParaRPr lang="en-US" dirty="0"/>
          </a:p>
        </p:txBody>
      </p:sp>
      <p:sp>
        <p:nvSpPr>
          <p:cNvPr id="3" name="Content Placeholder 2"/>
          <p:cNvSpPr>
            <a:spLocks noGrp="1"/>
          </p:cNvSpPr>
          <p:nvPr>
            <p:ph idx="1"/>
          </p:nvPr>
        </p:nvSpPr>
        <p:spPr/>
        <p:txBody>
          <a:bodyPr/>
          <a:lstStyle/>
          <a:p>
            <a:r>
              <a:rPr lang="en-US" dirty="0" smtClean="0"/>
              <a:t>What components does Stir Fry have?</a:t>
            </a:r>
          </a:p>
          <a:p>
            <a:endParaRPr lang="en-US" dirty="0"/>
          </a:p>
          <a:p>
            <a:r>
              <a:rPr lang="en-US" dirty="0" smtClean="0"/>
              <a:t>What can be added?</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606345"/>
            <a:ext cx="3971499" cy="2642988"/>
          </a:xfrm>
          <a:prstGeom prst="rect">
            <a:avLst/>
          </a:prstGeom>
        </p:spPr>
      </p:pic>
    </p:spTree>
    <p:extLst>
      <p:ext uri="{BB962C8B-B14F-4D97-AF65-F5344CB8AC3E}">
        <p14:creationId xmlns:p14="http://schemas.microsoft.com/office/powerpoint/2010/main" val="30487982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Forget To Move</a:t>
            </a:r>
            <a:endParaRPr lang="en-US" dirty="0"/>
          </a:p>
        </p:txBody>
      </p:sp>
      <p:sp>
        <p:nvSpPr>
          <p:cNvPr id="3" name="Content Placeholder 2"/>
          <p:cNvSpPr>
            <a:spLocks noGrp="1"/>
          </p:cNvSpPr>
          <p:nvPr>
            <p:ph idx="1"/>
          </p:nvPr>
        </p:nvSpPr>
        <p:spPr/>
        <p:txBody>
          <a:bodyPr/>
          <a:lstStyle/>
          <a:p>
            <a:r>
              <a:rPr lang="en-US" dirty="0" smtClean="0"/>
              <a:t>Weekly exercise plan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105" y="1598557"/>
            <a:ext cx="2436092" cy="36507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5614" y="2497539"/>
            <a:ext cx="3635078" cy="2422493"/>
          </a:xfrm>
          <a:prstGeom prst="rect">
            <a:avLst/>
          </a:prstGeom>
        </p:spPr>
      </p:pic>
    </p:spTree>
    <p:extLst>
      <p:ext uri="{BB962C8B-B14F-4D97-AF65-F5344CB8AC3E}">
        <p14:creationId xmlns:p14="http://schemas.microsoft.com/office/powerpoint/2010/main" val="1961832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All you need – basic equipment and food from pantry</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313" y="2340382"/>
            <a:ext cx="4367284" cy="2908951"/>
          </a:xfrm>
          <a:prstGeom prst="rect">
            <a:avLst/>
          </a:prstGeom>
        </p:spPr>
      </p:pic>
    </p:spTree>
    <p:extLst>
      <p:ext uri="{BB962C8B-B14F-4D97-AF65-F5344CB8AC3E}">
        <p14:creationId xmlns:p14="http://schemas.microsoft.com/office/powerpoint/2010/main" val="12788892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57200" y="1461992"/>
            <a:ext cx="8229600" cy="3649133"/>
          </a:xfrm>
        </p:spPr>
        <p:txBody>
          <a:bodyPr/>
          <a:lstStyle/>
          <a:p>
            <a:pPr marL="0" indent="0" algn="ctr">
              <a:buNone/>
            </a:pPr>
            <a:r>
              <a:rPr lang="en-US" dirty="0" smtClean="0"/>
              <a:t>Family Mealtime is important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880" y="2216713"/>
            <a:ext cx="4640239" cy="3092354"/>
          </a:xfrm>
          <a:prstGeom prst="rect">
            <a:avLst/>
          </a:prstGeom>
        </p:spPr>
      </p:pic>
    </p:spTree>
    <p:extLst>
      <p:ext uri="{BB962C8B-B14F-4D97-AF65-F5344CB8AC3E}">
        <p14:creationId xmlns:p14="http://schemas.microsoft.com/office/powerpoint/2010/main" val="2892310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320723" y="1434697"/>
            <a:ext cx="4875095" cy="3649133"/>
          </a:xfrm>
        </p:spPr>
        <p:txBody>
          <a:bodyPr/>
          <a:lstStyle/>
          <a:p>
            <a:pPr marL="0" indent="0">
              <a:buNone/>
            </a:pPr>
            <a:r>
              <a:rPr lang="en-US" dirty="0" smtClean="0"/>
              <a:t>Questions:</a:t>
            </a:r>
          </a:p>
          <a:p>
            <a:r>
              <a:rPr lang="en-US" dirty="0"/>
              <a:t>	</a:t>
            </a:r>
            <a:r>
              <a:rPr lang="en-US" dirty="0" smtClean="0"/>
              <a:t>What is a whole food    diet?</a:t>
            </a:r>
          </a:p>
          <a:p>
            <a:r>
              <a:rPr lang="en-US" dirty="0"/>
              <a:t>	Why is a well-stocked pantry important?</a:t>
            </a:r>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1805" y="407552"/>
            <a:ext cx="2579848" cy="25779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562" y="2821861"/>
            <a:ext cx="3794078" cy="2696248"/>
          </a:xfrm>
          <a:prstGeom prst="rect">
            <a:avLst/>
          </a:prstGeom>
        </p:spPr>
      </p:pic>
    </p:spTree>
    <p:extLst>
      <p:ext uri="{BB962C8B-B14F-4D97-AF65-F5344CB8AC3E}">
        <p14:creationId xmlns:p14="http://schemas.microsoft.com/office/powerpoint/2010/main" val="1374800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57200" y="1600200"/>
            <a:ext cx="3719015" cy="3649133"/>
          </a:xfrm>
        </p:spPr>
        <p:txBody>
          <a:bodyPr/>
          <a:lstStyle/>
          <a:p>
            <a:r>
              <a:rPr lang="en-US" dirty="0"/>
              <a:t>Meal Planning</a:t>
            </a:r>
          </a:p>
          <a:p>
            <a:pPr lvl="1"/>
            <a:r>
              <a:rPr lang="en-US" dirty="0"/>
              <a:t>Save time and money</a:t>
            </a:r>
          </a:p>
          <a:p>
            <a:pPr lvl="1"/>
            <a:r>
              <a:rPr lang="en-US" dirty="0"/>
              <a:t>Steps/tips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522" y="1600200"/>
            <a:ext cx="4408227" cy="2938818"/>
          </a:xfrm>
          <a:prstGeom prst="rect">
            <a:avLst/>
          </a:prstGeom>
        </p:spPr>
      </p:pic>
    </p:spTree>
    <p:extLst>
      <p:ext uri="{BB962C8B-B14F-4D97-AF65-F5344CB8AC3E}">
        <p14:creationId xmlns:p14="http://schemas.microsoft.com/office/powerpoint/2010/main" val="266094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a:t>
            </a:r>
            <a:r>
              <a:rPr lang="en-US" dirty="0" smtClean="0"/>
              <a:t>Stir-Fry</a:t>
            </a:r>
            <a:endParaRPr lang="en-US" dirty="0"/>
          </a:p>
        </p:txBody>
      </p:sp>
      <p:sp>
        <p:nvSpPr>
          <p:cNvPr id="3" name="Content Placeholder 2"/>
          <p:cNvSpPr>
            <a:spLocks noGrp="1"/>
          </p:cNvSpPr>
          <p:nvPr>
            <p:ph idx="1"/>
          </p:nvPr>
        </p:nvSpPr>
        <p:spPr>
          <a:xfrm>
            <a:off x="457200" y="1600200"/>
            <a:ext cx="4183039" cy="3649133"/>
          </a:xfrm>
        </p:spPr>
        <p:txBody>
          <a:bodyPr/>
          <a:lstStyle/>
          <a:p>
            <a:pPr marL="0" indent="0">
              <a:buNone/>
            </a:pPr>
            <a:r>
              <a:rPr lang="en-US" dirty="0" smtClean="0"/>
              <a:t>Before Starting:</a:t>
            </a:r>
          </a:p>
          <a:p>
            <a:r>
              <a:rPr lang="en-US" dirty="0" smtClean="0"/>
              <a:t>Choose </a:t>
            </a:r>
            <a:r>
              <a:rPr lang="en-US" dirty="0"/>
              <a:t>whole </a:t>
            </a:r>
            <a:r>
              <a:rPr lang="en-US" dirty="0" smtClean="0"/>
              <a:t>foods</a:t>
            </a:r>
          </a:p>
          <a:p>
            <a:r>
              <a:rPr lang="en-US" dirty="0"/>
              <a:t>Make sure to have needed equipment</a:t>
            </a:r>
          </a:p>
          <a:p>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227" y="1600200"/>
            <a:ext cx="4479891" cy="3210674"/>
          </a:xfrm>
          <a:prstGeom prst="rect">
            <a:avLst/>
          </a:prstGeom>
        </p:spPr>
      </p:pic>
    </p:spTree>
    <p:extLst>
      <p:ext uri="{BB962C8B-B14F-4D97-AF65-F5344CB8AC3E}">
        <p14:creationId xmlns:p14="http://schemas.microsoft.com/office/powerpoint/2010/main" val="39181627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a:t>
            </a:r>
            <a:r>
              <a:rPr lang="en-US" dirty="0" smtClean="0"/>
              <a:t>Stir-Fry</a:t>
            </a:r>
            <a:endParaRPr lang="en-US" dirty="0"/>
          </a:p>
        </p:txBody>
      </p:sp>
      <p:sp>
        <p:nvSpPr>
          <p:cNvPr id="3" name="Content Placeholder 2"/>
          <p:cNvSpPr>
            <a:spLocks noGrp="1"/>
          </p:cNvSpPr>
          <p:nvPr>
            <p:ph idx="1"/>
          </p:nvPr>
        </p:nvSpPr>
        <p:spPr/>
        <p:txBody>
          <a:bodyPr/>
          <a:lstStyle/>
          <a:p>
            <a:pPr marL="0" indent="0">
              <a:buNone/>
            </a:pPr>
            <a:r>
              <a:rPr lang="en-US" dirty="0" smtClean="0"/>
              <a:t>Step 1</a:t>
            </a:r>
            <a:r>
              <a:rPr lang="en-US" dirty="0"/>
              <a:t>:</a:t>
            </a:r>
            <a:r>
              <a:rPr lang="en-US" dirty="0" smtClean="0"/>
              <a:t> Prep ingredients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812" y="1417637"/>
            <a:ext cx="3828928" cy="4007387"/>
          </a:xfrm>
          <a:prstGeom prst="rect">
            <a:avLst/>
          </a:prstGeom>
        </p:spPr>
      </p:pic>
    </p:spTree>
    <p:extLst>
      <p:ext uri="{BB962C8B-B14F-4D97-AF65-F5344CB8AC3E}">
        <p14:creationId xmlns:p14="http://schemas.microsoft.com/office/powerpoint/2010/main" val="14988878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a:t>
            </a:r>
            <a:r>
              <a:rPr lang="en-US" dirty="0" smtClean="0"/>
              <a:t>Stir-Fry</a:t>
            </a:r>
            <a:endParaRPr lang="en-US" dirty="0"/>
          </a:p>
        </p:txBody>
      </p:sp>
      <p:sp>
        <p:nvSpPr>
          <p:cNvPr id="3" name="Content Placeholder 2"/>
          <p:cNvSpPr>
            <a:spLocks noGrp="1"/>
          </p:cNvSpPr>
          <p:nvPr>
            <p:ph idx="1"/>
          </p:nvPr>
        </p:nvSpPr>
        <p:spPr/>
        <p:txBody>
          <a:bodyPr/>
          <a:lstStyle/>
          <a:p>
            <a:pPr marL="0" indent="0">
              <a:buNone/>
            </a:pPr>
            <a:r>
              <a:rPr lang="en-US" dirty="0" smtClean="0"/>
              <a:t>Step 2: Warm skillet over low heat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95" y="2605573"/>
            <a:ext cx="3470726" cy="23029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9578" y="2631663"/>
            <a:ext cx="3336565" cy="2250747"/>
          </a:xfrm>
          <a:prstGeom prst="rect">
            <a:avLst/>
          </a:prstGeom>
        </p:spPr>
      </p:pic>
    </p:spTree>
    <p:extLst>
      <p:ext uri="{BB962C8B-B14F-4D97-AF65-F5344CB8AC3E}">
        <p14:creationId xmlns:p14="http://schemas.microsoft.com/office/powerpoint/2010/main" val="1760814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a:t>
            </a:r>
            <a:r>
              <a:rPr lang="en-US" dirty="0" smtClean="0"/>
              <a:t>Stir-Fry</a:t>
            </a:r>
            <a:endParaRPr lang="en-US" dirty="0"/>
          </a:p>
        </p:txBody>
      </p:sp>
      <p:sp>
        <p:nvSpPr>
          <p:cNvPr id="3" name="Content Placeholder 2"/>
          <p:cNvSpPr>
            <a:spLocks noGrp="1"/>
          </p:cNvSpPr>
          <p:nvPr>
            <p:ph idx="1"/>
          </p:nvPr>
        </p:nvSpPr>
        <p:spPr/>
        <p:txBody>
          <a:bodyPr/>
          <a:lstStyle/>
          <a:p>
            <a:pPr marL="0" indent="0">
              <a:buNone/>
            </a:pPr>
            <a:r>
              <a:rPr lang="en-US" dirty="0" smtClean="0"/>
              <a:t>Step 3: Prepare protein</a:t>
            </a:r>
          </a:p>
          <a:p>
            <a:pPr lvl="2"/>
            <a:r>
              <a:rPr lang="en-US" dirty="0" smtClean="0"/>
              <a:t>Options?</a:t>
            </a:r>
          </a:p>
          <a:p>
            <a:pPr lvl="2"/>
            <a:r>
              <a:rPr lang="en-US" dirty="0" smtClean="0"/>
              <a:t>Food Safety</a:t>
            </a:r>
          </a:p>
          <a:p>
            <a:pPr lvl="2"/>
            <a:r>
              <a:rPr lang="en-US" dirty="0" smtClean="0"/>
              <a:t>Cut same size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475" y="1776941"/>
            <a:ext cx="3305175" cy="3295650"/>
          </a:xfrm>
          <a:prstGeom prst="rect">
            <a:avLst/>
          </a:prstGeom>
        </p:spPr>
      </p:pic>
    </p:spTree>
    <p:extLst>
      <p:ext uri="{BB962C8B-B14F-4D97-AF65-F5344CB8AC3E}">
        <p14:creationId xmlns:p14="http://schemas.microsoft.com/office/powerpoint/2010/main" val="35905849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a:t>
            </a:r>
            <a:r>
              <a:rPr lang="en-US" dirty="0" smtClean="0"/>
              <a:t>Stir-Fry</a:t>
            </a:r>
            <a:endParaRPr lang="en-US" dirty="0"/>
          </a:p>
        </p:txBody>
      </p:sp>
      <p:sp>
        <p:nvSpPr>
          <p:cNvPr id="3" name="Content Placeholder 2"/>
          <p:cNvSpPr>
            <a:spLocks noGrp="1"/>
          </p:cNvSpPr>
          <p:nvPr>
            <p:ph idx="1"/>
          </p:nvPr>
        </p:nvSpPr>
        <p:spPr>
          <a:xfrm>
            <a:off x="457200" y="1600200"/>
            <a:ext cx="4756245" cy="3649133"/>
          </a:xfrm>
        </p:spPr>
        <p:txBody>
          <a:bodyPr/>
          <a:lstStyle/>
          <a:p>
            <a:pPr marL="0" indent="0">
              <a:buNone/>
            </a:pPr>
            <a:r>
              <a:rPr lang="en-US" dirty="0" smtClean="0"/>
              <a:t>Step 4: Marinade</a:t>
            </a:r>
          </a:p>
          <a:p>
            <a:pPr lvl="2"/>
            <a:r>
              <a:rPr lang="en-US" dirty="0" smtClean="0"/>
              <a:t>Adds flavor</a:t>
            </a:r>
          </a:p>
          <a:p>
            <a:pPr lvl="2"/>
            <a:r>
              <a:rPr lang="en-US" dirty="0" smtClean="0"/>
              <a:t>Don’t reuse – cross contamination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046" y="1818027"/>
            <a:ext cx="4040754" cy="2681159"/>
          </a:xfrm>
          <a:prstGeom prst="rect">
            <a:avLst/>
          </a:prstGeom>
        </p:spPr>
      </p:pic>
    </p:spTree>
    <p:extLst>
      <p:ext uri="{BB962C8B-B14F-4D97-AF65-F5344CB8AC3E}">
        <p14:creationId xmlns:p14="http://schemas.microsoft.com/office/powerpoint/2010/main" val="2440457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1772</TotalTime>
  <Words>1367</Words>
  <Application>Microsoft Macintosh PowerPoint</Application>
  <PresentationFormat>On-screen Show (4:3)</PresentationFormat>
  <Paragraphs>109</Paragraphs>
  <Slides>16</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Calibri</vt:lpstr>
      <vt:lpstr>Arial</vt:lpstr>
      <vt:lpstr>Office Theme</vt:lpstr>
      <vt:lpstr>CREATE A STIR-FRY</vt:lpstr>
      <vt:lpstr>Introduction</vt:lpstr>
      <vt:lpstr>Introduction</vt:lpstr>
      <vt:lpstr>Introduction</vt:lpstr>
      <vt:lpstr>CREATE a Stir-Fry</vt:lpstr>
      <vt:lpstr>CREATE a Stir-Fry</vt:lpstr>
      <vt:lpstr>CREATE a Stir-Fry</vt:lpstr>
      <vt:lpstr>CREATE a Stir-Fry</vt:lpstr>
      <vt:lpstr>CREATE a Stir-Fry</vt:lpstr>
      <vt:lpstr>CREATE a Stir-Fry </vt:lpstr>
      <vt:lpstr>CREATE a Stir-Fry </vt:lpstr>
      <vt:lpstr>CREATE a Stir-Fry </vt:lpstr>
      <vt:lpstr>Practice</vt:lpstr>
      <vt:lpstr>Incorporating MyPlate</vt:lpstr>
      <vt:lpstr>Don’t Forget To Move</vt:lpstr>
      <vt:lpstr>Conclusion</vt:lpstr>
    </vt:vector>
  </TitlesOfParts>
  <Company>Lanphere Enterprises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Deneal Yeip</dc:creator>
  <cp:lastModifiedBy>Jared Bice</cp:lastModifiedBy>
  <cp:revision>34</cp:revision>
  <dcterms:created xsi:type="dcterms:W3CDTF">2014-09-09T19:42:48Z</dcterms:created>
  <dcterms:modified xsi:type="dcterms:W3CDTF">2016-04-18T15:48:57Z</dcterms:modified>
</cp:coreProperties>
</file>