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14C57"/>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745"/>
  </p:normalViewPr>
  <p:slideViewPr>
    <p:cSldViewPr snapToGrid="0" snapToObjects="1">
      <p:cViewPr varScale="1">
        <p:scale>
          <a:sx n="102" d="100"/>
          <a:sy n="102" d="100"/>
        </p:scale>
        <p:origin x="1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commentAuthors" Target="commentAuthor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DCA1CB-EFFF-8B4B-8996-90965303D91B}"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92A89-A314-C548-B417-D17ACFB93A19}" type="slidenum">
              <a:rPr lang="en-US" smtClean="0"/>
              <a:t>‹#›</a:t>
            </a:fld>
            <a:endParaRPr lang="en-US"/>
          </a:p>
        </p:txBody>
      </p:sp>
    </p:spTree>
    <p:extLst>
      <p:ext uri="{BB962C8B-B14F-4D97-AF65-F5344CB8AC3E}">
        <p14:creationId xmlns:p14="http://schemas.microsoft.com/office/powerpoint/2010/main" val="3468276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endParaRPr lang="en-US" b="1" baseline="0" dirty="0" smtClean="0"/>
          </a:p>
          <a:p>
            <a:r>
              <a:rPr lang="en-US" baseline="0" dirty="0" smtClean="0"/>
              <a:t>Ask for opinions/ input on importance.</a:t>
            </a:r>
          </a:p>
          <a:p>
            <a:r>
              <a:rPr lang="en-US" b="1" baseline="0" dirty="0" smtClean="0"/>
              <a:t>Include examples</a:t>
            </a:r>
            <a:r>
              <a:rPr lang="en-US" baseline="0" dirty="0" smtClean="0"/>
              <a:t>:</a:t>
            </a:r>
          </a:p>
          <a:p>
            <a:pPr marL="228600" indent="-228600">
              <a:buAutoNum type="arabicPeriod"/>
            </a:pPr>
            <a:r>
              <a:rPr lang="en-US" baseline="0" dirty="0" smtClean="0"/>
              <a:t>Family Bonding</a:t>
            </a:r>
          </a:p>
          <a:p>
            <a:pPr marL="228600" indent="-228600">
              <a:buAutoNum type="arabicPeriod"/>
            </a:pPr>
            <a:r>
              <a:rPr lang="en-US" baseline="0" dirty="0" smtClean="0"/>
              <a:t>Better nutrition with less chance of eating disorders</a:t>
            </a:r>
          </a:p>
          <a:p>
            <a:pPr marL="228600" indent="-228600">
              <a:buAutoNum type="arabicPeriod"/>
            </a:pPr>
            <a:r>
              <a:rPr lang="en-US" baseline="0" dirty="0" smtClean="0"/>
              <a:t>Better grades and behavior with less chance of drugs, alcohol, and sexual activity</a:t>
            </a:r>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2</a:t>
            </a:fld>
            <a:endParaRPr lang="en-US"/>
          </a:p>
        </p:txBody>
      </p:sp>
    </p:spTree>
    <p:extLst>
      <p:ext uri="{BB962C8B-B14F-4D97-AF65-F5344CB8AC3E}">
        <p14:creationId xmlns:p14="http://schemas.microsoft.com/office/powerpoint/2010/main" val="2881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Don’t forget to move! What can/</a:t>
            </a:r>
            <a:r>
              <a:rPr lang="en-US" baseline="0" dirty="0" smtClean="0"/>
              <a:t>will you do this week to move your body? </a:t>
            </a:r>
            <a:endParaRPr lang="en-US" dirty="0" smtClean="0"/>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11</a:t>
            </a:fld>
            <a:endParaRPr lang="en-US"/>
          </a:p>
        </p:txBody>
      </p:sp>
    </p:spTree>
    <p:extLst>
      <p:ext uri="{BB962C8B-B14F-4D97-AF65-F5344CB8AC3E}">
        <p14:creationId xmlns:p14="http://schemas.microsoft.com/office/powerpoint/2010/main" val="12719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state of the art kitchen, a degree from culinary school, or tons of time. You just need some basic equipment and food in the pantry to create a </a:t>
            </a:r>
            <a:r>
              <a:rPr lang="en-US" baseline="0" smtClean="0"/>
              <a:t>delicious smoothie that your family will want to come home to!</a:t>
            </a:r>
            <a:endParaRPr lang="en-US" smtClean="0"/>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12</a:t>
            </a:fld>
            <a:endParaRPr lang="en-US"/>
          </a:p>
        </p:txBody>
      </p:sp>
    </p:spTree>
    <p:extLst>
      <p:ext uri="{BB962C8B-B14F-4D97-AF65-F5344CB8AC3E}">
        <p14:creationId xmlns:p14="http://schemas.microsoft.com/office/powerpoint/2010/main" val="113305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Define a whole food diet and discuss why it is important.</a:t>
            </a:r>
          </a:p>
          <a:p>
            <a:r>
              <a:rPr lang="en-US" dirty="0" smtClean="0"/>
              <a:t>* Whole Food</a:t>
            </a:r>
            <a:r>
              <a:rPr lang="en-US" baseline="0" dirty="0" smtClean="0"/>
              <a:t> Definition: as close to original source as possible with minimal processing and refining ( potatoes vs. potato chips)</a:t>
            </a:r>
          </a:p>
          <a:p>
            <a:r>
              <a:rPr lang="en-US" baseline="0" dirty="0" smtClean="0"/>
              <a:t>* Ask participants on what they believe a whole food diet could include.</a:t>
            </a:r>
          </a:p>
          <a:p>
            <a:r>
              <a:rPr lang="en-US" b="1" baseline="0" dirty="0" smtClean="0"/>
              <a:t>Discuss how ¾ of </a:t>
            </a:r>
            <a:r>
              <a:rPr lang="en-US" b="1" baseline="0" dirty="0" err="1" smtClean="0"/>
              <a:t>MyPlate</a:t>
            </a:r>
            <a:r>
              <a:rPr lang="en-US" b="1" baseline="0" dirty="0" smtClean="0"/>
              <a:t> is plant based</a:t>
            </a:r>
          </a:p>
          <a:p>
            <a:r>
              <a:rPr lang="en-US" b="1" baseline="0" dirty="0" smtClean="0"/>
              <a:t>Benefits of Whole Plant Foods</a:t>
            </a:r>
          </a:p>
          <a:p>
            <a:r>
              <a:rPr lang="en-US" baseline="0" dirty="0" smtClean="0"/>
              <a:t>* A diet rich in whole plant food is related to less chronic disease and obesity</a:t>
            </a:r>
          </a:p>
          <a:p>
            <a:r>
              <a:rPr lang="en-US" baseline="0" dirty="0" smtClean="0"/>
              <a:t>* A diet rich in refined foods with added fats, sugar, and salt is related to increased chronic disease and obesity</a:t>
            </a:r>
          </a:p>
          <a:p>
            <a:r>
              <a:rPr lang="en-US" dirty="0" smtClean="0"/>
              <a:t>* Whole plant foods full</a:t>
            </a:r>
            <a:r>
              <a:rPr lang="en-US" baseline="0" dirty="0" smtClean="0"/>
              <a:t> of fiber and water leave you feeling satisfied and full on less calories</a:t>
            </a:r>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3</a:t>
            </a:fld>
            <a:endParaRPr lang="en-US"/>
          </a:p>
        </p:txBody>
      </p:sp>
    </p:spTree>
    <p:extLst>
      <p:ext uri="{BB962C8B-B14F-4D97-AF65-F5344CB8AC3E}">
        <p14:creationId xmlns:p14="http://schemas.microsoft.com/office/powerpoint/2010/main" val="2942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it</a:t>
            </a:r>
            <a:r>
              <a:rPr lang="en-US" baseline="0" dirty="0" smtClean="0"/>
              <a:t> comes to meal planning, this might intimidate some people, but if you practice enough, you will find it just becomes second nature. Consider making meals you will look forward to such as a themed night.  You could have Taco Tuesdays, or Italian food on Wednesdays. </a:t>
            </a:r>
            <a:endParaRPr lang="en-US" dirty="0" smtClean="0"/>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4</a:t>
            </a:fld>
            <a:endParaRPr lang="en-US"/>
          </a:p>
        </p:txBody>
      </p:sp>
    </p:spTree>
    <p:extLst>
      <p:ext uri="{BB962C8B-B14F-4D97-AF65-F5344CB8AC3E}">
        <p14:creationId xmlns:p14="http://schemas.microsoft.com/office/powerpoint/2010/main" val="149009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Choose whole</a:t>
            </a:r>
            <a:r>
              <a:rPr lang="en-US" baseline="0" dirty="0" smtClean="0"/>
              <a:t> foods as often as you can. Discuss the difference between a smoothie made with ice cream, chocolate syrup, and a candy bar versus one with fresh or frozen fruit, spinach, and fat-free milk or a milk alternative. </a:t>
            </a:r>
            <a:endParaRPr lang="en-US" dirty="0" smtClean="0"/>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5</a:t>
            </a:fld>
            <a:endParaRPr lang="en-US"/>
          </a:p>
        </p:txBody>
      </p:sp>
    </p:spTree>
    <p:extLst>
      <p:ext uri="{BB962C8B-B14F-4D97-AF65-F5344CB8AC3E}">
        <p14:creationId xmlns:p14="http://schemas.microsoft.com/office/powerpoint/2010/main" val="336957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it comes to produce, discuss options and talk about what participants usually use and what  better choices they could make. Discuss fresh, frozen, and canned alternatives. Discuss how fruits and veggies are naturally rich in vitamins, minerals, antioxidants, and phytochemicals. Fruits and veggies will give the smoothie more volume but not the calories. </a:t>
            </a:r>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6</a:t>
            </a:fld>
            <a:endParaRPr lang="en-US"/>
          </a:p>
        </p:txBody>
      </p:sp>
    </p:spTree>
    <p:extLst>
      <p:ext uri="{BB962C8B-B14F-4D97-AF65-F5344CB8AC3E}">
        <p14:creationId xmlns:p14="http://schemas.microsoft.com/office/powerpoint/2010/main" val="409457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different liquid</a:t>
            </a:r>
            <a:r>
              <a:rPr lang="en-US" baseline="0" dirty="0" smtClean="0"/>
              <a:t> options used in smoothies that participants use. Talk about healthier options than cream, ice cream or juice. </a:t>
            </a:r>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7</a:t>
            </a:fld>
            <a:endParaRPr lang="en-US"/>
          </a:p>
        </p:txBody>
      </p:sp>
    </p:spTree>
    <p:extLst>
      <p:ext uri="{BB962C8B-B14F-4D97-AF65-F5344CB8AC3E}">
        <p14:creationId xmlns:p14="http://schemas.microsoft.com/office/powerpoint/2010/main" val="242859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some common</a:t>
            </a:r>
            <a:r>
              <a:rPr lang="en-US" baseline="0" dirty="0" smtClean="0"/>
              <a:t> extras you put in your smoothies? What are some new options we can come up with? Granola?</a:t>
            </a:r>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8</a:t>
            </a:fld>
            <a:endParaRPr lang="en-US"/>
          </a:p>
        </p:txBody>
      </p:sp>
    </p:spTree>
    <p:extLst>
      <p:ext uri="{BB962C8B-B14F-4D97-AF65-F5344CB8AC3E}">
        <p14:creationId xmlns:p14="http://schemas.microsoft.com/office/powerpoint/2010/main" val="295429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pantry items from home and have class members come up with as many ideas for</a:t>
            </a:r>
            <a:r>
              <a:rPr lang="en-US" baseline="0" dirty="0" smtClean="0"/>
              <a:t> smoothies as possible from those foods. Have class members think about their own pantry and create as many smoothie options as possible from what they already have. </a:t>
            </a:r>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9</a:t>
            </a:fld>
            <a:endParaRPr lang="en-US"/>
          </a:p>
        </p:txBody>
      </p:sp>
    </p:spTree>
    <p:extLst>
      <p:ext uri="{BB962C8B-B14F-4D97-AF65-F5344CB8AC3E}">
        <p14:creationId xmlns:p14="http://schemas.microsoft.com/office/powerpoint/2010/main" val="3712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components of </a:t>
            </a:r>
            <a:r>
              <a:rPr lang="en-US" dirty="0" err="1" smtClean="0"/>
              <a:t>MyPlate</a:t>
            </a:r>
            <a:r>
              <a:rPr lang="en-US" dirty="0" smtClean="0"/>
              <a:t> does a</a:t>
            </a:r>
            <a:r>
              <a:rPr lang="en-US" baseline="0" dirty="0" smtClean="0"/>
              <a:t> smoothie</a:t>
            </a:r>
            <a:r>
              <a:rPr lang="en-US" dirty="0" smtClean="0"/>
              <a:t> already have? </a:t>
            </a:r>
          </a:p>
          <a:p>
            <a:r>
              <a:rPr lang="en-US" dirty="0" smtClean="0"/>
              <a:t>What can we add to our plate to round</a:t>
            </a:r>
            <a:r>
              <a:rPr lang="en-US" baseline="0" dirty="0" smtClean="0"/>
              <a:t> out the meal?</a:t>
            </a:r>
            <a:endParaRPr lang="en-US" dirty="0" smtClean="0"/>
          </a:p>
          <a:p>
            <a:endParaRPr lang="en-US" dirty="0"/>
          </a:p>
        </p:txBody>
      </p:sp>
      <p:sp>
        <p:nvSpPr>
          <p:cNvPr id="4" name="Slide Number Placeholder 3"/>
          <p:cNvSpPr>
            <a:spLocks noGrp="1"/>
          </p:cNvSpPr>
          <p:nvPr>
            <p:ph type="sldNum" sz="quarter" idx="10"/>
          </p:nvPr>
        </p:nvSpPr>
        <p:spPr/>
        <p:txBody>
          <a:bodyPr/>
          <a:lstStyle/>
          <a:p>
            <a:fld id="{26592A89-A314-C548-B417-D17ACFB93A19}" type="slidenum">
              <a:rPr lang="en-US" smtClean="0"/>
              <a:t>10</a:t>
            </a:fld>
            <a:endParaRPr lang="en-US"/>
          </a:p>
        </p:txBody>
      </p:sp>
    </p:spTree>
    <p:extLst>
      <p:ext uri="{BB962C8B-B14F-4D97-AF65-F5344CB8AC3E}">
        <p14:creationId xmlns:p14="http://schemas.microsoft.com/office/powerpoint/2010/main" val="150251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714C57"/>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Smoothie</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MyPlate</a:t>
            </a:r>
            <a:endParaRPr lang="en-US" dirty="0"/>
          </a:p>
        </p:txBody>
      </p:sp>
      <p:sp>
        <p:nvSpPr>
          <p:cNvPr id="3" name="Content Placeholder 2"/>
          <p:cNvSpPr>
            <a:spLocks noGrp="1"/>
          </p:cNvSpPr>
          <p:nvPr>
            <p:ph idx="1"/>
          </p:nvPr>
        </p:nvSpPr>
        <p:spPr/>
        <p:txBody>
          <a:bodyPr/>
          <a:lstStyle/>
          <a:p>
            <a:r>
              <a:rPr lang="en-US" dirty="0" smtClean="0"/>
              <a:t>Components of MyPlate in a smoothie</a:t>
            </a:r>
          </a:p>
          <a:p>
            <a:r>
              <a:rPr lang="en-US" dirty="0" smtClean="0"/>
              <a:t>What can be added?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446" y="2313406"/>
            <a:ext cx="4371411" cy="2909125"/>
          </a:xfrm>
          <a:prstGeom prst="rect">
            <a:avLst/>
          </a:prstGeom>
        </p:spPr>
      </p:pic>
    </p:spTree>
    <p:extLst>
      <p:ext uri="{BB962C8B-B14F-4D97-AF65-F5344CB8AC3E}">
        <p14:creationId xmlns:p14="http://schemas.microsoft.com/office/powerpoint/2010/main" val="1343497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22" y="2644430"/>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791" y="819042"/>
            <a:ext cx="2436092" cy="3650776"/>
          </a:xfrm>
          <a:prstGeom prst="rect">
            <a:avLst/>
          </a:prstGeom>
        </p:spPr>
      </p:pic>
    </p:spTree>
    <p:extLst>
      <p:ext uri="{BB962C8B-B14F-4D97-AF65-F5344CB8AC3E}">
        <p14:creationId xmlns:p14="http://schemas.microsoft.com/office/powerpoint/2010/main" val="43832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You just need – basic equipment and food in the pantry to create a smoothie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281" y="2652439"/>
            <a:ext cx="4280689" cy="2840364"/>
          </a:xfrm>
          <a:prstGeom prst="rect">
            <a:avLst/>
          </a:prstGeom>
        </p:spPr>
      </p:pic>
    </p:spTree>
    <p:extLst>
      <p:ext uri="{BB962C8B-B14F-4D97-AF65-F5344CB8AC3E}">
        <p14:creationId xmlns:p14="http://schemas.microsoft.com/office/powerpoint/2010/main" val="223570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Introduction	</a:t>
            </a:r>
            <a:endParaRPr lang="en-US" dirty="0"/>
          </a:p>
        </p:txBody>
      </p:sp>
      <p:sp>
        <p:nvSpPr>
          <p:cNvPr id="18" name="Content Placeholder 17"/>
          <p:cNvSpPr>
            <a:spLocks noGrp="1"/>
          </p:cNvSpPr>
          <p:nvPr>
            <p:ph idx="1"/>
          </p:nvPr>
        </p:nvSpPr>
        <p:spPr/>
        <p:txBody>
          <a:bodyPr/>
          <a:lstStyle/>
          <a:p>
            <a:r>
              <a:rPr lang="en-US" dirty="0" smtClean="0"/>
              <a:t>Family Mealtime is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873" y="2252319"/>
            <a:ext cx="3946436" cy="26299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What is a whole food diet?</a:t>
            </a:r>
          </a:p>
          <a:p>
            <a:pPr lvl="1"/>
            <a:r>
              <a:rPr lang="en-US" dirty="0" smtClean="0"/>
              <a:t>Why is a well-stocked pantry important?</a:t>
            </a:r>
          </a:p>
          <a:p>
            <a:pPr marL="457200" lvl="1"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37" y="3340178"/>
            <a:ext cx="2962409" cy="21052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855" y="3382494"/>
            <a:ext cx="2064398" cy="2062909"/>
          </a:xfrm>
          <a:prstGeom prst="rect">
            <a:avLst/>
          </a:prstGeom>
        </p:spPr>
      </p:pic>
    </p:spTree>
    <p:extLst>
      <p:ext uri="{BB962C8B-B14F-4D97-AF65-F5344CB8AC3E}">
        <p14:creationId xmlns:p14="http://schemas.microsoft.com/office/powerpoint/2010/main" val="141653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p>
          <a:p>
            <a:pPr lvl="1"/>
            <a:r>
              <a:rPr lang="en-US" dirty="0" smtClean="0"/>
              <a:t>Save time and money</a:t>
            </a:r>
          </a:p>
          <a:p>
            <a:pPr lvl="1"/>
            <a:r>
              <a:rPr lang="en-US" dirty="0" smtClean="0"/>
              <a:t>Steps/tips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082" y="2486188"/>
            <a:ext cx="4144718" cy="2763145"/>
          </a:xfrm>
          <a:prstGeom prst="rect">
            <a:avLst/>
          </a:prstGeom>
        </p:spPr>
      </p:pic>
    </p:spTree>
    <p:extLst>
      <p:ext uri="{BB962C8B-B14F-4D97-AF65-F5344CB8AC3E}">
        <p14:creationId xmlns:p14="http://schemas.microsoft.com/office/powerpoint/2010/main" val="193425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Smoothie</a:t>
            </a:r>
            <a:endParaRPr lang="en-US" dirty="0"/>
          </a:p>
        </p:txBody>
      </p:sp>
      <p:sp>
        <p:nvSpPr>
          <p:cNvPr id="3" name="Content Placeholder 2"/>
          <p:cNvSpPr>
            <a:spLocks noGrp="1"/>
          </p:cNvSpPr>
          <p:nvPr>
            <p:ph idx="1"/>
          </p:nvPr>
        </p:nvSpPr>
        <p:spPr/>
        <p:txBody>
          <a:bodyPr/>
          <a:lstStyle/>
          <a:p>
            <a:pPr marL="0" indent="0">
              <a:buNone/>
            </a:pPr>
            <a:r>
              <a:rPr lang="en-US" dirty="0" smtClean="0"/>
              <a:t>Before Starting:</a:t>
            </a:r>
          </a:p>
          <a:p>
            <a:r>
              <a:rPr lang="en-US" dirty="0" smtClean="0"/>
              <a:t>Choose whole foods</a:t>
            </a:r>
          </a:p>
          <a:p>
            <a:r>
              <a:rPr lang="en-US" dirty="0" smtClean="0"/>
              <a:t>Make sure to have</a:t>
            </a:r>
          </a:p>
          <a:p>
            <a:pPr marL="0" indent="0">
              <a:buNone/>
            </a:pPr>
            <a:r>
              <a:rPr lang="en-US" dirty="0" smtClean="0"/>
              <a:t>	needed equipment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831" y="1210732"/>
            <a:ext cx="2912415" cy="4363477"/>
          </a:xfrm>
          <a:prstGeom prst="rect">
            <a:avLst/>
          </a:prstGeom>
        </p:spPr>
      </p:pic>
    </p:spTree>
    <p:extLst>
      <p:ext uri="{BB962C8B-B14F-4D97-AF65-F5344CB8AC3E}">
        <p14:creationId xmlns:p14="http://schemas.microsoft.com/office/powerpoint/2010/main" val="3317494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Smoothie</a:t>
            </a:r>
            <a:endParaRPr lang="en-US" dirty="0"/>
          </a:p>
        </p:txBody>
      </p:sp>
      <p:sp>
        <p:nvSpPr>
          <p:cNvPr id="3" name="Content Placeholder 2"/>
          <p:cNvSpPr>
            <a:spLocks noGrp="1"/>
          </p:cNvSpPr>
          <p:nvPr>
            <p:ph idx="1"/>
          </p:nvPr>
        </p:nvSpPr>
        <p:spPr/>
        <p:txBody>
          <a:bodyPr/>
          <a:lstStyle/>
          <a:p>
            <a:pPr marL="0" indent="0">
              <a:buNone/>
            </a:pPr>
            <a:r>
              <a:rPr lang="en-US" dirty="0" smtClean="0"/>
              <a:t>Step 1: Produce</a:t>
            </a:r>
          </a:p>
          <a:p>
            <a:r>
              <a:rPr lang="en-US" dirty="0"/>
              <a:t>	</a:t>
            </a:r>
            <a:r>
              <a:rPr lang="en-US" dirty="0" smtClean="0"/>
              <a:t>Best options</a:t>
            </a:r>
          </a:p>
          <a:p>
            <a:r>
              <a:rPr lang="en-US" dirty="0" smtClean="0"/>
              <a:t>Fresh vs. Frozen</a:t>
            </a:r>
          </a:p>
          <a:p>
            <a:r>
              <a:rPr lang="en-US" dirty="0" smtClean="0"/>
              <a:t>Fruits and vegetables rich in nutrients</a:t>
            </a:r>
          </a:p>
          <a:p>
            <a:pPr lvl="1"/>
            <a:r>
              <a:rPr lang="en-US" dirty="0" smtClean="0"/>
              <a:t>Gives more vol. not calories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817" y="435411"/>
            <a:ext cx="1980101" cy="29666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617" y="3929146"/>
            <a:ext cx="2583078" cy="1715595"/>
          </a:xfrm>
          <a:prstGeom prst="rect">
            <a:avLst/>
          </a:prstGeom>
        </p:spPr>
      </p:pic>
    </p:spTree>
    <p:extLst>
      <p:ext uri="{BB962C8B-B14F-4D97-AF65-F5344CB8AC3E}">
        <p14:creationId xmlns:p14="http://schemas.microsoft.com/office/powerpoint/2010/main" val="224519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Smoothie</a:t>
            </a:r>
            <a:endParaRPr lang="en-US" dirty="0"/>
          </a:p>
        </p:txBody>
      </p:sp>
      <p:sp>
        <p:nvSpPr>
          <p:cNvPr id="3" name="Content Placeholder 2"/>
          <p:cNvSpPr>
            <a:spLocks noGrp="1"/>
          </p:cNvSpPr>
          <p:nvPr>
            <p:ph idx="1"/>
          </p:nvPr>
        </p:nvSpPr>
        <p:spPr/>
        <p:txBody>
          <a:bodyPr/>
          <a:lstStyle/>
          <a:p>
            <a:pPr marL="0" indent="0">
              <a:buNone/>
            </a:pPr>
            <a:r>
              <a:rPr lang="en-US" dirty="0" smtClean="0"/>
              <a:t>Step 2: Liquid</a:t>
            </a:r>
          </a:p>
          <a:p>
            <a:r>
              <a:rPr lang="en-US" dirty="0" smtClean="0"/>
              <a:t>Best options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269" y="857877"/>
            <a:ext cx="3247280" cy="4391456"/>
          </a:xfrm>
          <a:prstGeom prst="rect">
            <a:avLst/>
          </a:prstGeom>
        </p:spPr>
      </p:pic>
    </p:spTree>
    <p:extLst>
      <p:ext uri="{BB962C8B-B14F-4D97-AF65-F5344CB8AC3E}">
        <p14:creationId xmlns:p14="http://schemas.microsoft.com/office/powerpoint/2010/main" val="354210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Smoothie</a:t>
            </a:r>
            <a:endParaRPr lang="en-US" dirty="0"/>
          </a:p>
        </p:txBody>
      </p:sp>
      <p:sp>
        <p:nvSpPr>
          <p:cNvPr id="3" name="Content Placeholder 2"/>
          <p:cNvSpPr>
            <a:spLocks noGrp="1"/>
          </p:cNvSpPr>
          <p:nvPr>
            <p:ph idx="1"/>
          </p:nvPr>
        </p:nvSpPr>
        <p:spPr/>
        <p:txBody>
          <a:bodyPr/>
          <a:lstStyle/>
          <a:p>
            <a:pPr marL="0" indent="0">
              <a:buNone/>
            </a:pPr>
            <a:r>
              <a:rPr lang="en-US" dirty="0" smtClean="0"/>
              <a:t>Step 3: Extras</a:t>
            </a:r>
          </a:p>
          <a:p>
            <a:r>
              <a:rPr lang="en-US" dirty="0" smtClean="0"/>
              <a:t>Discuss options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016" y="1796493"/>
            <a:ext cx="4649784" cy="3085269"/>
          </a:xfrm>
          <a:prstGeom prst="rect">
            <a:avLst/>
          </a:prstGeom>
        </p:spPr>
      </p:pic>
    </p:spTree>
    <p:extLst>
      <p:ext uri="{BB962C8B-B14F-4D97-AF65-F5344CB8AC3E}">
        <p14:creationId xmlns:p14="http://schemas.microsoft.com/office/powerpoint/2010/main" val="132146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t>
            </a:r>
            <a:endParaRPr lang="en-US" dirty="0"/>
          </a:p>
        </p:txBody>
      </p:sp>
      <p:sp>
        <p:nvSpPr>
          <p:cNvPr id="3" name="Content Placeholder 2"/>
          <p:cNvSpPr>
            <a:spLocks noGrp="1"/>
          </p:cNvSpPr>
          <p:nvPr>
            <p:ph idx="1"/>
          </p:nvPr>
        </p:nvSpPr>
        <p:spPr/>
        <p:txBody>
          <a:bodyPr/>
          <a:lstStyle/>
          <a:p>
            <a:r>
              <a:rPr lang="en-US" dirty="0"/>
              <a:t>P</a:t>
            </a:r>
            <a:r>
              <a:rPr lang="en-US" dirty="0" smtClean="0"/>
              <a:t>antry items to make smoothies</a:t>
            </a:r>
          </a:p>
          <a:p>
            <a:r>
              <a:rPr lang="en-US" dirty="0" smtClean="0"/>
              <a:t>Think about your pantry items and possible smoothie options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395" y="2852858"/>
            <a:ext cx="4048125" cy="2686050"/>
          </a:xfrm>
          <a:prstGeom prst="rect">
            <a:avLst/>
          </a:prstGeom>
        </p:spPr>
      </p:pic>
    </p:spTree>
    <p:extLst>
      <p:ext uri="{BB962C8B-B14F-4D97-AF65-F5344CB8AC3E}">
        <p14:creationId xmlns:p14="http://schemas.microsoft.com/office/powerpoint/2010/main" val="4264087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TotalTime>
  <Words>641</Words>
  <Application>Microsoft Macintosh PowerPoint</Application>
  <PresentationFormat>On-screen Show (4:3)</PresentationFormat>
  <Paragraphs>74</Paragraphs>
  <Slides>12</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Arial</vt:lpstr>
      <vt:lpstr>Office Theme</vt:lpstr>
      <vt:lpstr>CREATE a Smoothie</vt:lpstr>
      <vt:lpstr>Introduction </vt:lpstr>
      <vt:lpstr>Introduction</vt:lpstr>
      <vt:lpstr>Introduction</vt:lpstr>
      <vt:lpstr>CREATE a Smoothie</vt:lpstr>
      <vt:lpstr>CREATE a Smoothie</vt:lpstr>
      <vt:lpstr>Create a Smoothie</vt:lpstr>
      <vt:lpstr>Create a Smoothie</vt:lpstr>
      <vt:lpstr>Practice </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17</cp:revision>
  <dcterms:created xsi:type="dcterms:W3CDTF">2014-09-09T19:42:48Z</dcterms:created>
  <dcterms:modified xsi:type="dcterms:W3CDTF">2016-04-18T15:46:26Z</dcterms:modified>
</cp:coreProperties>
</file>