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red Bice" initials="JB"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18F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34"/>
    <p:restoredTop sz="94745"/>
  </p:normalViewPr>
  <p:slideViewPr>
    <p:cSldViewPr snapToGrid="0" snapToObjects="1">
      <p:cViewPr varScale="1">
        <p:scale>
          <a:sx n="101" d="100"/>
          <a:sy n="101" d="100"/>
        </p:scale>
        <p:origin x="216" y="21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commentAuthors" Target="commentAuthors.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D8FB96-96D6-0545-9800-7B460BF95222}" type="datetimeFigureOut">
              <a:rPr lang="en-US" smtClean="0"/>
              <a:t>4/18/16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F8A6D9-5276-CF4A-B51C-CB4C09D389B0}" type="slidenum">
              <a:rPr lang="en-US" smtClean="0"/>
              <a:t>‹#›</a:t>
            </a:fld>
            <a:endParaRPr lang="en-US"/>
          </a:p>
        </p:txBody>
      </p:sp>
    </p:spTree>
    <p:extLst>
      <p:ext uri="{BB962C8B-B14F-4D97-AF65-F5344CB8AC3E}">
        <p14:creationId xmlns:p14="http://schemas.microsoft.com/office/powerpoint/2010/main" val="102647814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lesson teaches</a:t>
            </a:r>
            <a:r>
              <a:rPr lang="en-US" baseline="0" dirty="0" smtClean="0"/>
              <a:t> how quick and easy it is to put together a delicious homemade pizza from ingredients you already have. </a:t>
            </a:r>
            <a:endParaRPr lang="en-US" dirty="0"/>
          </a:p>
        </p:txBody>
      </p:sp>
      <p:sp>
        <p:nvSpPr>
          <p:cNvPr id="4" name="Slide Number Placeholder 3"/>
          <p:cNvSpPr>
            <a:spLocks noGrp="1"/>
          </p:cNvSpPr>
          <p:nvPr>
            <p:ph type="sldNum" sz="quarter" idx="10"/>
          </p:nvPr>
        </p:nvSpPr>
        <p:spPr/>
        <p:txBody>
          <a:bodyPr/>
          <a:lstStyle/>
          <a:p>
            <a:fld id="{18F8A6D9-5276-CF4A-B51C-CB4C09D389B0}" type="slidenum">
              <a:rPr lang="en-US" smtClean="0"/>
              <a:t>1</a:t>
            </a:fld>
            <a:endParaRPr lang="en-US"/>
          </a:p>
        </p:txBody>
      </p:sp>
    </p:spTree>
    <p:extLst>
      <p:ext uri="{BB962C8B-B14F-4D97-AF65-F5344CB8AC3E}">
        <p14:creationId xmlns:p14="http://schemas.microsoft.com/office/powerpoint/2010/main" val="56588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are some pantry</a:t>
            </a:r>
            <a:r>
              <a:rPr lang="en-US" baseline="0" dirty="0" smtClean="0"/>
              <a:t> items from my own pantry.  What could we make from what we see here? </a:t>
            </a:r>
          </a:p>
          <a:p>
            <a:r>
              <a:rPr lang="en-US" baseline="0" dirty="0" smtClean="0"/>
              <a:t>Now l</a:t>
            </a:r>
            <a:r>
              <a:rPr lang="en-US" dirty="0" smtClean="0"/>
              <a:t>ets make a</a:t>
            </a:r>
            <a:r>
              <a:rPr lang="en-US" baseline="0" dirty="0" smtClean="0"/>
              <a:t> list of what items you have in your pantry right now.  How many different ideas for pizzas we can come up with based off of this list of foods?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8F8A6D9-5276-CF4A-B51C-CB4C09D389B0}" type="slidenum">
              <a:rPr lang="en-US" smtClean="0"/>
              <a:t>10</a:t>
            </a:fld>
            <a:endParaRPr lang="en-US"/>
          </a:p>
        </p:txBody>
      </p:sp>
    </p:spTree>
    <p:extLst>
      <p:ext uri="{BB962C8B-B14F-4D97-AF65-F5344CB8AC3E}">
        <p14:creationId xmlns:p14="http://schemas.microsoft.com/office/powerpoint/2010/main" val="142368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components of </a:t>
            </a:r>
            <a:r>
              <a:rPr lang="en-US" dirty="0" err="1" smtClean="0"/>
              <a:t>MyPlate</a:t>
            </a:r>
            <a:r>
              <a:rPr lang="en-US" dirty="0" smtClean="0"/>
              <a:t> does pizza already have? </a:t>
            </a:r>
          </a:p>
          <a:p>
            <a:r>
              <a:rPr lang="en-US" dirty="0" smtClean="0"/>
              <a:t>What can we add to our plate to round</a:t>
            </a:r>
            <a:r>
              <a:rPr lang="en-US" baseline="0" dirty="0" smtClean="0"/>
              <a:t> out the meal?</a:t>
            </a:r>
            <a:endParaRPr lang="en-US" dirty="0"/>
          </a:p>
        </p:txBody>
      </p:sp>
      <p:sp>
        <p:nvSpPr>
          <p:cNvPr id="4" name="Slide Number Placeholder 3"/>
          <p:cNvSpPr>
            <a:spLocks noGrp="1"/>
          </p:cNvSpPr>
          <p:nvPr>
            <p:ph type="sldNum" sz="quarter" idx="10"/>
          </p:nvPr>
        </p:nvSpPr>
        <p:spPr/>
        <p:txBody>
          <a:bodyPr/>
          <a:lstStyle/>
          <a:p>
            <a:fld id="{18F8A6D9-5276-CF4A-B51C-CB4C09D389B0}" type="slidenum">
              <a:rPr lang="en-US" smtClean="0"/>
              <a:t>11</a:t>
            </a:fld>
            <a:endParaRPr lang="en-US"/>
          </a:p>
        </p:txBody>
      </p:sp>
    </p:spTree>
    <p:extLst>
      <p:ext uri="{BB962C8B-B14F-4D97-AF65-F5344CB8AC3E}">
        <p14:creationId xmlns:p14="http://schemas.microsoft.com/office/powerpoint/2010/main" val="497319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Don’t forget to move! What can/</a:t>
            </a:r>
            <a:r>
              <a:rPr lang="en-US" baseline="0" dirty="0" smtClean="0"/>
              <a:t> will you do this week to move your body? </a:t>
            </a:r>
            <a:endParaRPr lang="en-US" dirty="0"/>
          </a:p>
        </p:txBody>
      </p:sp>
      <p:sp>
        <p:nvSpPr>
          <p:cNvPr id="4" name="Slide Number Placeholder 3"/>
          <p:cNvSpPr>
            <a:spLocks noGrp="1"/>
          </p:cNvSpPr>
          <p:nvPr>
            <p:ph type="sldNum" sz="quarter" idx="10"/>
          </p:nvPr>
        </p:nvSpPr>
        <p:spPr/>
        <p:txBody>
          <a:bodyPr/>
          <a:lstStyle/>
          <a:p>
            <a:fld id="{18F8A6D9-5276-CF4A-B51C-CB4C09D389B0}" type="slidenum">
              <a:rPr lang="en-US" smtClean="0"/>
              <a:t>12</a:t>
            </a:fld>
            <a:endParaRPr lang="en-US"/>
          </a:p>
        </p:txBody>
      </p:sp>
    </p:spTree>
    <p:extLst>
      <p:ext uri="{BB962C8B-B14F-4D97-AF65-F5344CB8AC3E}">
        <p14:creationId xmlns:p14="http://schemas.microsoft.com/office/powerpoint/2010/main" val="443188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don’t need a</a:t>
            </a:r>
            <a:r>
              <a:rPr lang="en-US" baseline="0" dirty="0" smtClean="0"/>
              <a:t> state of the art kitchen, a degree from culinary school, or tons of time. You just need some basic equipment and food in the pantry to create a delicious pizza that your family will want to come home to!</a:t>
            </a:r>
            <a:endParaRPr lang="en-US" dirty="0"/>
          </a:p>
        </p:txBody>
      </p:sp>
      <p:sp>
        <p:nvSpPr>
          <p:cNvPr id="4" name="Slide Number Placeholder 3"/>
          <p:cNvSpPr>
            <a:spLocks noGrp="1"/>
          </p:cNvSpPr>
          <p:nvPr>
            <p:ph type="sldNum" sz="quarter" idx="10"/>
          </p:nvPr>
        </p:nvSpPr>
        <p:spPr/>
        <p:txBody>
          <a:bodyPr/>
          <a:lstStyle/>
          <a:p>
            <a:fld id="{18F8A6D9-5276-CF4A-B51C-CB4C09D389B0}" type="slidenum">
              <a:rPr lang="en-US" smtClean="0"/>
              <a:t>13</a:t>
            </a:fld>
            <a:endParaRPr lang="en-US"/>
          </a:p>
        </p:txBody>
      </p:sp>
    </p:spTree>
    <p:extLst>
      <p:ext uri="{BB962C8B-B14F-4D97-AF65-F5344CB8AC3E}">
        <p14:creationId xmlns:p14="http://schemas.microsoft.com/office/powerpoint/2010/main" val="1191966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Family mealtime is important because it promotes family bonding.</a:t>
            </a:r>
            <a:r>
              <a:rPr lang="en-US" baseline="0" dirty="0" smtClean="0"/>
              <a:t>  Families that eat together also generally have better nutrition and thus have less of a chance of developing eating disorders.  And lastly, studies have shown that when a family eats together, it can increase grades and behavior in children while diminishing the chances of becoming involved in drugs, alcohol and sexual activity. </a:t>
            </a:r>
            <a:endParaRPr lang="en-US" dirty="0"/>
          </a:p>
        </p:txBody>
      </p:sp>
      <p:sp>
        <p:nvSpPr>
          <p:cNvPr id="4" name="Slide Number Placeholder 3"/>
          <p:cNvSpPr>
            <a:spLocks noGrp="1"/>
          </p:cNvSpPr>
          <p:nvPr>
            <p:ph type="sldNum" sz="quarter" idx="10"/>
          </p:nvPr>
        </p:nvSpPr>
        <p:spPr/>
        <p:txBody>
          <a:bodyPr/>
          <a:lstStyle/>
          <a:p>
            <a:fld id="{18F8A6D9-5276-CF4A-B51C-CB4C09D389B0}" type="slidenum">
              <a:rPr lang="en-US" smtClean="0"/>
              <a:t>2</a:t>
            </a:fld>
            <a:endParaRPr lang="en-US"/>
          </a:p>
        </p:txBody>
      </p:sp>
    </p:spTree>
    <p:extLst>
      <p:ext uri="{BB962C8B-B14F-4D97-AF65-F5344CB8AC3E}">
        <p14:creationId xmlns:p14="http://schemas.microsoft.com/office/powerpoint/2010/main" val="1897903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a:t>
            </a:r>
            <a:r>
              <a:rPr lang="en-US" baseline="0" dirty="0" smtClean="0"/>
              <a:t> what is whole food? A whole food is as close to the original source as possible meaning minimal processing and refining of foods.  An example might be a potato vs. a potato chip. Remember that ¾ of </a:t>
            </a:r>
            <a:r>
              <a:rPr lang="en-US" baseline="0" dirty="0" err="1" smtClean="0"/>
              <a:t>MyPlate</a:t>
            </a:r>
            <a:r>
              <a:rPr lang="en-US" baseline="0" dirty="0" smtClean="0"/>
              <a:t> is plant based and that a diet rich in whole plant foods is related to less chronic disease and obesity.  On the other hand, a diet high in refined foods with added fats, sugar and salt is related to increased chronic disease and obesity. Because Whole foods are generally full of fiber and water, it leaves you feeling satisfied and full on less calories. </a:t>
            </a:r>
          </a:p>
          <a:p>
            <a:endParaRPr lang="en-US" baseline="0" dirty="0" smtClean="0"/>
          </a:p>
          <a:p>
            <a:r>
              <a:rPr lang="en-US" baseline="0" dirty="0" smtClean="0"/>
              <a:t>A well stocked pantry reduces the temptation to eat out or make unhealthy choices because you already have food available. You don’t even need a recipe or a plan so long as your pantry has good food in it and you understand the techniques of how to put food together. Focus on buying whole foods that are minimally processed. Shop for ads, sales or with coupons and make sure to shop the entire perimeter of the store. </a:t>
            </a:r>
            <a:endParaRPr lang="en-US" dirty="0"/>
          </a:p>
        </p:txBody>
      </p:sp>
      <p:sp>
        <p:nvSpPr>
          <p:cNvPr id="4" name="Slide Number Placeholder 3"/>
          <p:cNvSpPr>
            <a:spLocks noGrp="1"/>
          </p:cNvSpPr>
          <p:nvPr>
            <p:ph type="sldNum" sz="quarter" idx="10"/>
          </p:nvPr>
        </p:nvSpPr>
        <p:spPr/>
        <p:txBody>
          <a:bodyPr/>
          <a:lstStyle/>
          <a:p>
            <a:fld id="{18F8A6D9-5276-CF4A-B51C-CB4C09D389B0}" type="slidenum">
              <a:rPr lang="en-US" smtClean="0"/>
              <a:t>3</a:t>
            </a:fld>
            <a:endParaRPr lang="en-US"/>
          </a:p>
        </p:txBody>
      </p:sp>
    </p:spTree>
    <p:extLst>
      <p:ext uri="{BB962C8B-B14F-4D97-AF65-F5344CB8AC3E}">
        <p14:creationId xmlns:p14="http://schemas.microsoft.com/office/powerpoint/2010/main" val="1495801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it</a:t>
            </a:r>
            <a:r>
              <a:rPr lang="en-US" baseline="0" dirty="0" smtClean="0"/>
              <a:t> comes to meal planning, this might intimidate some people, but if you practice enough, you will find it just becomes second nature. Consider making meals you will look forward to such as a themed night.  You could have Taco Tuesdays, or Italian food on Wednesdays. </a:t>
            </a:r>
            <a:endParaRPr lang="en-US" dirty="0"/>
          </a:p>
        </p:txBody>
      </p:sp>
      <p:sp>
        <p:nvSpPr>
          <p:cNvPr id="4" name="Slide Number Placeholder 3"/>
          <p:cNvSpPr>
            <a:spLocks noGrp="1"/>
          </p:cNvSpPr>
          <p:nvPr>
            <p:ph type="sldNum" sz="quarter" idx="10"/>
          </p:nvPr>
        </p:nvSpPr>
        <p:spPr/>
        <p:txBody>
          <a:bodyPr/>
          <a:lstStyle/>
          <a:p>
            <a:fld id="{18F8A6D9-5276-CF4A-B51C-CB4C09D389B0}" type="slidenum">
              <a:rPr lang="en-US" smtClean="0"/>
              <a:t>4</a:t>
            </a:fld>
            <a:endParaRPr lang="en-US"/>
          </a:p>
        </p:txBody>
      </p:sp>
    </p:spTree>
    <p:extLst>
      <p:ext uri="{BB962C8B-B14F-4D97-AF65-F5344CB8AC3E}">
        <p14:creationId xmlns:p14="http://schemas.microsoft.com/office/powerpoint/2010/main" val="1491011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are the benefits of choosing</a:t>
            </a:r>
            <a:r>
              <a:rPr lang="en-US" baseline="0" dirty="0" smtClean="0"/>
              <a:t> certain ingredients on your pizza such as fresh herbs, and vegetables as opposed to processed meats and a ton of cheese?  </a:t>
            </a:r>
          </a:p>
          <a:p>
            <a:r>
              <a:rPr lang="en-US" baseline="0" dirty="0" smtClean="0"/>
              <a:t>For pizza your equipment could include any of the following depending on your pizza: rolling pin, cutting board, sharp knife, vegetable peeler, large mixing bowl mixing spoon, and pizza pan/baking sheet. </a:t>
            </a:r>
            <a:endParaRPr lang="en-US" dirty="0"/>
          </a:p>
        </p:txBody>
      </p:sp>
      <p:sp>
        <p:nvSpPr>
          <p:cNvPr id="4" name="Slide Number Placeholder 3"/>
          <p:cNvSpPr>
            <a:spLocks noGrp="1"/>
          </p:cNvSpPr>
          <p:nvPr>
            <p:ph type="sldNum" sz="quarter" idx="10"/>
          </p:nvPr>
        </p:nvSpPr>
        <p:spPr/>
        <p:txBody>
          <a:bodyPr/>
          <a:lstStyle/>
          <a:p>
            <a:fld id="{18F8A6D9-5276-CF4A-B51C-CB4C09D389B0}" type="slidenum">
              <a:rPr lang="en-US" smtClean="0"/>
              <a:t>5</a:t>
            </a:fld>
            <a:endParaRPr lang="en-US"/>
          </a:p>
        </p:txBody>
      </p:sp>
    </p:spTree>
    <p:extLst>
      <p:ext uri="{BB962C8B-B14F-4D97-AF65-F5344CB8AC3E}">
        <p14:creationId xmlns:p14="http://schemas.microsoft.com/office/powerpoint/2010/main" val="448763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do each</a:t>
            </a:r>
            <a:r>
              <a:rPr lang="en-US" baseline="0" dirty="0" smtClean="0"/>
              <a:t> of you use for your crusts?</a:t>
            </a:r>
          </a:p>
          <a:p>
            <a:r>
              <a:rPr lang="en-US" baseline="0" dirty="0" smtClean="0"/>
              <a:t> What other choices could we make?</a:t>
            </a:r>
          </a:p>
          <a:p>
            <a:r>
              <a:rPr lang="en-US" baseline="0" dirty="0" smtClean="0"/>
              <a:t> Lets talk about the difference between whole and refined grains. Whole grains means it contain the entire grain, the bran, germ and endosperm.  A refined grain has been processed to remove the bran and germ, this is done for finer texture and improves the shelf life, but it removes dietary fiber, iron and lots of B vitamins which are very beneficial to our health. </a:t>
            </a:r>
            <a:endParaRPr lang="en-US" dirty="0"/>
          </a:p>
        </p:txBody>
      </p:sp>
      <p:sp>
        <p:nvSpPr>
          <p:cNvPr id="4" name="Slide Number Placeholder 3"/>
          <p:cNvSpPr>
            <a:spLocks noGrp="1"/>
          </p:cNvSpPr>
          <p:nvPr>
            <p:ph type="sldNum" sz="quarter" idx="10"/>
          </p:nvPr>
        </p:nvSpPr>
        <p:spPr/>
        <p:txBody>
          <a:bodyPr/>
          <a:lstStyle/>
          <a:p>
            <a:fld id="{18F8A6D9-5276-CF4A-B51C-CB4C09D389B0}" type="slidenum">
              <a:rPr lang="en-US" smtClean="0"/>
              <a:t>6</a:t>
            </a:fld>
            <a:endParaRPr lang="en-US"/>
          </a:p>
        </p:txBody>
      </p:sp>
    </p:spTree>
    <p:extLst>
      <p:ext uri="{BB962C8B-B14F-4D97-AF65-F5344CB8AC3E}">
        <p14:creationId xmlns:p14="http://schemas.microsoft.com/office/powerpoint/2010/main" val="403996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are some different</a:t>
            </a:r>
            <a:r>
              <a:rPr lang="en-US" baseline="0" dirty="0" smtClean="0"/>
              <a:t> flavors of sauces that you could use on your pizza?</a:t>
            </a:r>
          </a:p>
          <a:p>
            <a:r>
              <a:rPr lang="en-US" baseline="0" dirty="0" smtClean="0"/>
              <a:t> Some spices that you could use for certain pizzas are: Mexican spices if your pizza has black beans onion, garlic, tomatoes and corn, or you could use Italian spices if your pizza has tomatoes olives, zucchini ect. Here are just a few of the spices included in each type of food. </a:t>
            </a:r>
          </a:p>
          <a:p>
            <a:r>
              <a:rPr lang="en-US" baseline="0" dirty="0" smtClean="0"/>
              <a:t>Mexican: cumin, oregano, chili powder, cilantro, and garlic</a:t>
            </a:r>
          </a:p>
          <a:p>
            <a:r>
              <a:rPr lang="en-US" baseline="0" dirty="0" smtClean="0"/>
              <a:t>Italian: basil, oregano, parsley, and garlic</a:t>
            </a:r>
          </a:p>
          <a:p>
            <a:r>
              <a:rPr lang="en-US" baseline="0" dirty="0" smtClean="0"/>
              <a:t>Asian: soy sauce, ginger, garlic, chilies, and turmeric</a:t>
            </a:r>
          </a:p>
          <a:p>
            <a:r>
              <a:rPr lang="en-US" baseline="0" dirty="0" smtClean="0"/>
              <a:t>Savory/Thanksgiving: rosemary, sage, thyme, and parsley</a:t>
            </a:r>
          </a:p>
          <a:p>
            <a:endParaRPr lang="en-US" baseline="0" dirty="0" smtClean="0"/>
          </a:p>
          <a:p>
            <a:r>
              <a:rPr lang="en-US" baseline="0" dirty="0" smtClean="0"/>
              <a:t>Try limiting cheese as much as possible while still allowing your pizza to taste good, think of it as a condiment rather than the main topping to control excess fat and calories. </a:t>
            </a:r>
            <a:endParaRPr lang="en-US" dirty="0"/>
          </a:p>
        </p:txBody>
      </p:sp>
      <p:sp>
        <p:nvSpPr>
          <p:cNvPr id="4" name="Slide Number Placeholder 3"/>
          <p:cNvSpPr>
            <a:spLocks noGrp="1"/>
          </p:cNvSpPr>
          <p:nvPr>
            <p:ph type="sldNum" sz="quarter" idx="10"/>
          </p:nvPr>
        </p:nvSpPr>
        <p:spPr/>
        <p:txBody>
          <a:bodyPr/>
          <a:lstStyle/>
          <a:p>
            <a:fld id="{18F8A6D9-5276-CF4A-B51C-CB4C09D389B0}" type="slidenum">
              <a:rPr lang="en-US" smtClean="0"/>
              <a:t>7</a:t>
            </a:fld>
            <a:endParaRPr lang="en-US"/>
          </a:p>
        </p:txBody>
      </p:sp>
    </p:spTree>
    <p:extLst>
      <p:ext uri="{BB962C8B-B14F-4D97-AF65-F5344CB8AC3E}">
        <p14:creationId xmlns:p14="http://schemas.microsoft.com/office/powerpoint/2010/main" val="1771316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are some maybe not so common toppings that you guys like to use on your pizzas? Vegetables on your pizza are a great way to provide your family with vitamins,</a:t>
            </a:r>
            <a:r>
              <a:rPr lang="en-US" baseline="0" dirty="0" smtClean="0"/>
              <a:t> minerals, antioxidants and </a:t>
            </a:r>
            <a:r>
              <a:rPr lang="en-US" baseline="0" dirty="0" err="1" smtClean="0"/>
              <a:t>phytochemicals</a:t>
            </a:r>
            <a:r>
              <a:rPr lang="en-US" baseline="0" dirty="0" smtClean="0"/>
              <a:t> while adding lots of volume to your pizza without all the calories. Use foods with higher fat content to add flavor, not as the main topping. Practice safe chopping skills when chopping up veggies. Also, make sure to watch that no raw food that could contaminate other foods (raw chicken, other meats)  don’t come into contact with any ready to eat foods. Also make sure that all of your refrigerated food was at the proper temperature before using and be sure to use proper hygiene. </a:t>
            </a:r>
          </a:p>
        </p:txBody>
      </p:sp>
      <p:sp>
        <p:nvSpPr>
          <p:cNvPr id="4" name="Slide Number Placeholder 3"/>
          <p:cNvSpPr>
            <a:spLocks noGrp="1"/>
          </p:cNvSpPr>
          <p:nvPr>
            <p:ph type="sldNum" sz="quarter" idx="10"/>
          </p:nvPr>
        </p:nvSpPr>
        <p:spPr/>
        <p:txBody>
          <a:bodyPr/>
          <a:lstStyle/>
          <a:p>
            <a:fld id="{18F8A6D9-5276-CF4A-B51C-CB4C09D389B0}" type="slidenum">
              <a:rPr lang="en-US" smtClean="0"/>
              <a:t>8</a:t>
            </a:fld>
            <a:endParaRPr lang="en-US"/>
          </a:p>
        </p:txBody>
      </p:sp>
    </p:spTree>
    <p:extLst>
      <p:ext uri="{BB962C8B-B14F-4D97-AF65-F5344CB8AC3E}">
        <p14:creationId xmlns:p14="http://schemas.microsoft.com/office/powerpoint/2010/main" val="2104470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are the main steps put together. </a:t>
            </a:r>
            <a:endParaRPr lang="en-US" dirty="0"/>
          </a:p>
        </p:txBody>
      </p:sp>
      <p:sp>
        <p:nvSpPr>
          <p:cNvPr id="4" name="Slide Number Placeholder 3"/>
          <p:cNvSpPr>
            <a:spLocks noGrp="1"/>
          </p:cNvSpPr>
          <p:nvPr>
            <p:ph type="sldNum" sz="quarter" idx="10"/>
          </p:nvPr>
        </p:nvSpPr>
        <p:spPr/>
        <p:txBody>
          <a:bodyPr/>
          <a:lstStyle/>
          <a:p>
            <a:fld id="{18F8A6D9-5276-CF4A-B51C-CB4C09D389B0}" type="slidenum">
              <a:rPr lang="en-US" smtClean="0"/>
              <a:t>9</a:t>
            </a:fld>
            <a:endParaRPr lang="en-US"/>
          </a:p>
        </p:txBody>
      </p:sp>
    </p:spTree>
    <p:extLst>
      <p:ext uri="{BB962C8B-B14F-4D97-AF65-F5344CB8AC3E}">
        <p14:creationId xmlns:p14="http://schemas.microsoft.com/office/powerpoint/2010/main" val="782363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27185"/>
            <a:ext cx="7772400" cy="857099"/>
          </a:xfrm>
          <a:prstGeom prst="rect">
            <a:avLst/>
          </a:prstGeom>
        </p:spPr>
        <p:txBody>
          <a:bodyPr/>
          <a:lstStyle>
            <a:lvl1pPr algn="l">
              <a:defRPr b="1" i="0" cap="all" baseline="0">
                <a:solidFill>
                  <a:schemeClr val="bg1"/>
                </a:solidFill>
              </a:defRPr>
            </a:lvl1pPr>
          </a:lstStyle>
          <a:p>
            <a:endParaRPr lang="en-US" dirty="0"/>
          </a:p>
        </p:txBody>
      </p:sp>
      <p:sp>
        <p:nvSpPr>
          <p:cNvPr id="3" name="Subtitle 2"/>
          <p:cNvSpPr>
            <a:spLocks noGrp="1"/>
          </p:cNvSpPr>
          <p:nvPr>
            <p:ph type="subTitle" idx="1"/>
          </p:nvPr>
        </p:nvSpPr>
        <p:spPr>
          <a:xfrm>
            <a:off x="685800" y="3084284"/>
            <a:ext cx="7772400" cy="653143"/>
          </a:xfrm>
          <a:prstGeom prst="rect">
            <a:avLst/>
          </a:prstGeo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16856"/>
            <a:ext cx="8229600" cy="800781"/>
          </a:xfrm>
          <a:prstGeom prst="rect">
            <a:avLst/>
          </a:prstGeom>
        </p:spPr>
        <p:txBody>
          <a:bodyPr/>
          <a:lstStyle>
            <a:lvl1pPr algn="l">
              <a:defRPr b="1" i="0">
                <a:solidFill>
                  <a:srgbClr val="318FC3"/>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364913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16856"/>
            <a:ext cx="8229600" cy="800782"/>
          </a:xfrm>
          <a:prstGeom prst="rect">
            <a:avLst/>
          </a:prstGeom>
        </p:spPr>
        <p:txBody>
          <a:bodyPr/>
          <a:lstStyle>
            <a:lvl1pPr algn="l">
              <a:defRPr b="1" i="0">
                <a:solidFill>
                  <a:srgbClr val="318FC3"/>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364913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64913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16856"/>
            <a:ext cx="8229600" cy="800781"/>
          </a:xfrm>
          <a:prstGeom prst="rect">
            <a:avLst/>
          </a:prstGeom>
        </p:spPr>
        <p:txBody>
          <a:bodyPr/>
          <a:lstStyle>
            <a:lvl1pPr algn="l">
              <a:defRPr b="1" i="0">
                <a:solidFill>
                  <a:srgbClr val="318FC3"/>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07445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07445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16856"/>
            <a:ext cx="8229600" cy="800782"/>
          </a:xfrm>
          <a:prstGeom prst="rect">
            <a:avLst/>
          </a:prstGeom>
        </p:spPr>
        <p:txBody>
          <a:bodyPr/>
          <a:lstStyle>
            <a:lvl1pPr algn="l">
              <a:defRPr b="1" i="0">
                <a:solidFill>
                  <a:srgbClr val="318FC3"/>
                </a:solidFill>
              </a:defRPr>
            </a:lvl1pPr>
          </a:lstStyle>
          <a:p>
            <a:r>
              <a:rPr lang="en-US" dirty="0" smtClean="0"/>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8">
            <a:alphaModFix amt="0"/>
          </a:blip>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solidFill>
                  <a:schemeClr val="bg1"/>
                </a:solidFill>
                <a:latin typeface="Arial"/>
              </a:rPr>
              <a:t>Create a pizza</a:t>
            </a:r>
            <a:endParaRPr lang="en-US" b="1" dirty="0">
              <a:solidFill>
                <a:schemeClr val="bg1"/>
              </a:solidFill>
              <a:latin typeface="Arial"/>
            </a:endParaRPr>
          </a:p>
        </p:txBody>
      </p:sp>
      <p:sp>
        <p:nvSpPr>
          <p:cNvPr id="3" name="Subtitle 2"/>
          <p:cNvSpPr>
            <a:spLocks noGrp="1"/>
          </p:cNvSpPr>
          <p:nvPr>
            <p:ph type="subTitle" idx="1"/>
          </p:nvPr>
        </p:nvSpPr>
        <p:spPr/>
        <p:txBody>
          <a:bodyPr/>
          <a:lstStyle/>
          <a:p>
            <a:r>
              <a:rPr lang="en-US" dirty="0" smtClean="0"/>
              <a:t>Food $</a:t>
            </a:r>
            <a:r>
              <a:rPr lang="en-US" dirty="0" err="1" smtClean="0"/>
              <a:t>ense</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Practice</a:t>
            </a:r>
            <a:endParaRPr lang="en-US" dirty="0"/>
          </a:p>
        </p:txBody>
      </p:sp>
      <p:sp>
        <p:nvSpPr>
          <p:cNvPr id="3" name="Content Placeholder 2"/>
          <p:cNvSpPr>
            <a:spLocks noGrp="1"/>
          </p:cNvSpPr>
          <p:nvPr>
            <p:ph idx="1"/>
          </p:nvPr>
        </p:nvSpPr>
        <p:spPr/>
        <p:txBody>
          <a:bodyPr/>
          <a:lstStyle/>
          <a:p>
            <a:r>
              <a:rPr lang="en-US" dirty="0" smtClean="0"/>
              <a:t>Pantry items from home</a:t>
            </a:r>
          </a:p>
          <a:p>
            <a:r>
              <a:rPr lang="en-US" dirty="0" smtClean="0"/>
              <a:t>Possible pizza options from pantry ingredients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7147" y="2842224"/>
            <a:ext cx="4048125" cy="268605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Incorporating </a:t>
            </a:r>
            <a:r>
              <a:rPr lang="en-US" dirty="0" err="1" smtClean="0"/>
              <a:t>MyPlate</a:t>
            </a:r>
            <a:endParaRPr lang="en-US" dirty="0"/>
          </a:p>
        </p:txBody>
      </p:sp>
      <p:sp>
        <p:nvSpPr>
          <p:cNvPr id="3" name="Content Placeholder 2"/>
          <p:cNvSpPr>
            <a:spLocks noGrp="1"/>
          </p:cNvSpPr>
          <p:nvPr>
            <p:ph idx="1"/>
          </p:nvPr>
        </p:nvSpPr>
        <p:spPr/>
        <p:txBody>
          <a:bodyPr/>
          <a:lstStyle/>
          <a:p>
            <a:r>
              <a:rPr lang="en-US" dirty="0" smtClean="0"/>
              <a:t>What components does pizza have?</a:t>
            </a:r>
          </a:p>
          <a:p>
            <a:endParaRPr lang="en-US" dirty="0" smtClean="0"/>
          </a:p>
          <a:p>
            <a:r>
              <a:rPr lang="en-US" dirty="0" smtClean="0"/>
              <a:t>What can be added?</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5301" y="2606345"/>
            <a:ext cx="3971499" cy="264298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Forget To Move</a:t>
            </a:r>
            <a:endParaRPr lang="en-US" dirty="0"/>
          </a:p>
        </p:txBody>
      </p:sp>
      <p:sp>
        <p:nvSpPr>
          <p:cNvPr id="3" name="Content Placeholder 2"/>
          <p:cNvSpPr>
            <a:spLocks noGrp="1"/>
          </p:cNvSpPr>
          <p:nvPr>
            <p:ph idx="1"/>
          </p:nvPr>
        </p:nvSpPr>
        <p:spPr/>
        <p:txBody>
          <a:bodyPr/>
          <a:lstStyle/>
          <a:p>
            <a:r>
              <a:rPr lang="en-US" dirty="0" smtClean="0"/>
              <a:t>Weekly exercise plan</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958" y="2487011"/>
            <a:ext cx="3635078" cy="242249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3133" y="1600200"/>
            <a:ext cx="2436092" cy="365077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smtClean="0"/>
              <a:t>All you need – basic equipment and food from pantry</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8290" y="2340382"/>
            <a:ext cx="4367284" cy="290895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smtClean="0"/>
              <a:t>Introduction</a:t>
            </a:r>
            <a:endParaRPr lang="en-US" dirty="0"/>
          </a:p>
        </p:txBody>
      </p:sp>
      <p:sp>
        <p:nvSpPr>
          <p:cNvPr id="18" name="Content Placeholder 17"/>
          <p:cNvSpPr>
            <a:spLocks noGrp="1"/>
          </p:cNvSpPr>
          <p:nvPr>
            <p:ph idx="1"/>
          </p:nvPr>
        </p:nvSpPr>
        <p:spPr/>
        <p:txBody>
          <a:bodyPr/>
          <a:lstStyle/>
          <a:p>
            <a:pPr algn="ctr">
              <a:buNone/>
            </a:pPr>
            <a:r>
              <a:rPr lang="en-US" dirty="0" smtClean="0"/>
              <a:t>Family Mealtime is important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2052" y="2156979"/>
            <a:ext cx="4640239" cy="309235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lstStyle/>
          <a:p>
            <a:pPr>
              <a:buNone/>
            </a:pPr>
            <a:r>
              <a:rPr lang="en-US" dirty="0" smtClean="0"/>
              <a:t>Questions:</a:t>
            </a:r>
          </a:p>
          <a:p>
            <a:r>
              <a:rPr lang="en-US" dirty="0" smtClean="0"/>
              <a:t>What is a whole food</a:t>
            </a:r>
          </a:p>
          <a:p>
            <a:pPr>
              <a:buNone/>
            </a:pPr>
            <a:r>
              <a:rPr lang="en-US" dirty="0" smtClean="0"/>
              <a:t>    diet? </a:t>
            </a:r>
          </a:p>
          <a:p>
            <a:r>
              <a:rPr lang="en-US" dirty="0" smtClean="0"/>
              <a:t>Why is a well-stocked</a:t>
            </a:r>
          </a:p>
          <a:p>
            <a:pPr>
              <a:buNone/>
            </a:pPr>
            <a:r>
              <a:rPr lang="en-US" dirty="0" smtClean="0"/>
              <a:t>    pantry important?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3358" y="2889193"/>
            <a:ext cx="3794078" cy="269624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6952" y="311206"/>
            <a:ext cx="2579848" cy="257798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lstStyle/>
          <a:p>
            <a:r>
              <a:rPr lang="en-US" dirty="0" smtClean="0"/>
              <a:t>Meal Planning</a:t>
            </a:r>
          </a:p>
          <a:p>
            <a:pPr lvl="1"/>
            <a:r>
              <a:rPr lang="en-US" dirty="0" smtClean="0"/>
              <a:t>Save time and</a:t>
            </a:r>
          </a:p>
          <a:p>
            <a:pPr lvl="1">
              <a:buNone/>
            </a:pPr>
            <a:r>
              <a:rPr lang="en-US" dirty="0" smtClean="0"/>
              <a:t>   money</a:t>
            </a:r>
          </a:p>
          <a:p>
            <a:pPr lvl="1"/>
            <a:r>
              <a:rPr lang="en-US" dirty="0" smtClean="0"/>
              <a:t>Steps/tips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9848" y="1600200"/>
            <a:ext cx="4408227" cy="293881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Pizza</a:t>
            </a:r>
            <a:endParaRPr lang="en-US" dirty="0"/>
          </a:p>
        </p:txBody>
      </p:sp>
      <p:sp>
        <p:nvSpPr>
          <p:cNvPr id="3" name="Content Placeholder 2"/>
          <p:cNvSpPr>
            <a:spLocks noGrp="1"/>
          </p:cNvSpPr>
          <p:nvPr>
            <p:ph idx="1"/>
          </p:nvPr>
        </p:nvSpPr>
        <p:spPr/>
        <p:txBody>
          <a:bodyPr/>
          <a:lstStyle/>
          <a:p>
            <a:pPr>
              <a:buNone/>
            </a:pPr>
            <a:r>
              <a:rPr lang="en-US" dirty="0" smtClean="0"/>
              <a:t>Before Starting:</a:t>
            </a:r>
          </a:p>
          <a:p>
            <a:r>
              <a:rPr lang="en-US" dirty="0" smtClean="0"/>
              <a:t>Choose whole foods</a:t>
            </a:r>
          </a:p>
          <a:p>
            <a:r>
              <a:rPr lang="en-US" dirty="0" smtClean="0"/>
              <a:t>Make sure to have </a:t>
            </a:r>
          </a:p>
          <a:p>
            <a:pPr>
              <a:buNone/>
            </a:pPr>
            <a:r>
              <a:rPr lang="en-US" dirty="0" smtClean="0"/>
              <a:t>    needed equipment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3352" y="1417637"/>
            <a:ext cx="4479891" cy="321067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Pizza</a:t>
            </a:r>
            <a:endParaRPr lang="en-US" dirty="0"/>
          </a:p>
        </p:txBody>
      </p:sp>
      <p:sp>
        <p:nvSpPr>
          <p:cNvPr id="3" name="Content Placeholder 2"/>
          <p:cNvSpPr>
            <a:spLocks noGrp="1"/>
          </p:cNvSpPr>
          <p:nvPr>
            <p:ph idx="1"/>
          </p:nvPr>
        </p:nvSpPr>
        <p:spPr/>
        <p:txBody>
          <a:bodyPr/>
          <a:lstStyle/>
          <a:p>
            <a:pPr>
              <a:buNone/>
            </a:pPr>
            <a:r>
              <a:rPr lang="en-US" dirty="0" smtClean="0"/>
              <a:t>Step 1: Prepare Crust</a:t>
            </a:r>
          </a:p>
          <a:p>
            <a:r>
              <a:rPr lang="en-US" dirty="0" smtClean="0"/>
              <a:t>Options?</a:t>
            </a:r>
          </a:p>
          <a:p>
            <a:r>
              <a:rPr lang="en-US" dirty="0" smtClean="0"/>
              <a:t>Whole vs. refined grains</a:t>
            </a:r>
          </a:p>
          <a:p>
            <a:r>
              <a:rPr lang="en-US" dirty="0" smtClean="0"/>
              <a:t>Homemade, whole grain</a:t>
            </a:r>
            <a:endParaRPr lang="en-US" dirty="0"/>
          </a:p>
        </p:txBody>
      </p:sp>
      <p:pic>
        <p:nvPicPr>
          <p:cNvPr id="4" name="Picture 3" descr="Bread Dough.jpg"/>
          <p:cNvPicPr>
            <a:picLocks noChangeAspect="1"/>
          </p:cNvPicPr>
          <p:nvPr/>
        </p:nvPicPr>
        <p:blipFill>
          <a:blip r:embed="rId3"/>
          <a:stretch>
            <a:fillRect/>
          </a:stretch>
        </p:blipFill>
        <p:spPr>
          <a:xfrm>
            <a:off x="5059849" y="2222216"/>
            <a:ext cx="4084151" cy="271000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Pizza</a:t>
            </a:r>
            <a:endParaRPr lang="en-US" dirty="0"/>
          </a:p>
        </p:txBody>
      </p:sp>
      <p:sp>
        <p:nvSpPr>
          <p:cNvPr id="3" name="Content Placeholder 2"/>
          <p:cNvSpPr>
            <a:spLocks noGrp="1"/>
          </p:cNvSpPr>
          <p:nvPr>
            <p:ph idx="1"/>
          </p:nvPr>
        </p:nvSpPr>
        <p:spPr/>
        <p:txBody>
          <a:bodyPr/>
          <a:lstStyle/>
          <a:p>
            <a:pPr>
              <a:buNone/>
            </a:pPr>
            <a:r>
              <a:rPr lang="en-US" dirty="0" smtClean="0"/>
              <a:t>Step 2: Prepare Sauce</a:t>
            </a:r>
          </a:p>
          <a:p>
            <a:r>
              <a:rPr lang="en-US" dirty="0" smtClean="0"/>
              <a:t>Options?</a:t>
            </a:r>
          </a:p>
          <a:p>
            <a:r>
              <a:rPr lang="en-US" dirty="0" smtClean="0"/>
              <a:t>Spices according to flavors</a:t>
            </a:r>
          </a:p>
          <a:p>
            <a:r>
              <a:rPr lang="en-US" dirty="0" smtClean="0"/>
              <a:t>Try limiting cheese</a:t>
            </a:r>
            <a:endParaRPr lang="en-US" dirty="0"/>
          </a:p>
        </p:txBody>
      </p:sp>
      <p:pic>
        <p:nvPicPr>
          <p:cNvPr id="10" name="Picture 9" descr="Sauces.jpg"/>
          <p:cNvPicPr>
            <a:picLocks noChangeAspect="1"/>
          </p:cNvPicPr>
          <p:nvPr/>
        </p:nvPicPr>
        <p:blipFill>
          <a:blip r:embed="rId3"/>
          <a:stretch>
            <a:fillRect/>
          </a:stretch>
        </p:blipFill>
        <p:spPr>
          <a:xfrm>
            <a:off x="5387902" y="616856"/>
            <a:ext cx="3298898" cy="494148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Pizza</a:t>
            </a:r>
            <a:endParaRPr lang="en-US" dirty="0"/>
          </a:p>
        </p:txBody>
      </p:sp>
      <p:sp>
        <p:nvSpPr>
          <p:cNvPr id="3" name="Content Placeholder 2"/>
          <p:cNvSpPr>
            <a:spLocks noGrp="1"/>
          </p:cNvSpPr>
          <p:nvPr>
            <p:ph idx="1"/>
          </p:nvPr>
        </p:nvSpPr>
        <p:spPr>
          <a:xfrm>
            <a:off x="457200" y="1409700"/>
            <a:ext cx="8229600" cy="3649133"/>
          </a:xfrm>
        </p:spPr>
        <p:txBody>
          <a:bodyPr/>
          <a:lstStyle/>
          <a:p>
            <a:pPr>
              <a:buNone/>
            </a:pPr>
            <a:r>
              <a:rPr lang="en-US" dirty="0" smtClean="0"/>
              <a:t>Step 3: Prepare toppings</a:t>
            </a:r>
          </a:p>
          <a:p>
            <a:r>
              <a:rPr lang="en-US" dirty="0" smtClean="0"/>
              <a:t>Common vs. not options</a:t>
            </a:r>
          </a:p>
          <a:p>
            <a:r>
              <a:rPr lang="en-US" dirty="0" smtClean="0"/>
              <a:t>Try </a:t>
            </a:r>
            <a:r>
              <a:rPr lang="en-US" dirty="0" smtClean="0"/>
              <a:t>veggies</a:t>
            </a:r>
            <a:br>
              <a:rPr lang="en-US" dirty="0" smtClean="0"/>
            </a:br>
            <a:r>
              <a:rPr lang="en-US" dirty="0" smtClean="0"/>
              <a:t> </a:t>
            </a:r>
            <a:r>
              <a:rPr lang="en-US" dirty="0" smtClean="0"/>
              <a:t>(vitamins/minerals)</a:t>
            </a:r>
          </a:p>
          <a:p>
            <a:r>
              <a:rPr lang="en-US" dirty="0" smtClean="0"/>
              <a:t>Knife skills </a:t>
            </a:r>
            <a:r>
              <a:rPr lang="en-US" dirty="0" err="1" smtClean="0"/>
              <a:t>w</a:t>
            </a:r>
            <a:r>
              <a:rPr lang="en-US" dirty="0" smtClean="0"/>
              <a:t>/veggies</a:t>
            </a:r>
          </a:p>
          <a:p>
            <a:r>
              <a:rPr lang="en-US" dirty="0" smtClean="0"/>
              <a:t>Less of higher fat options</a:t>
            </a:r>
          </a:p>
          <a:p>
            <a:r>
              <a:rPr lang="en-US" dirty="0" smtClean="0"/>
              <a:t>Food Safety</a:t>
            </a:r>
          </a:p>
          <a:p>
            <a:endParaRPr lang="en-US" dirty="0"/>
          </a:p>
        </p:txBody>
      </p:sp>
      <p:pic>
        <p:nvPicPr>
          <p:cNvPr id="4" name="Picture 3" descr="Pizza Ingredients.jpg"/>
          <p:cNvPicPr>
            <a:picLocks noChangeAspect="1"/>
          </p:cNvPicPr>
          <p:nvPr/>
        </p:nvPicPr>
        <p:blipFill>
          <a:blip r:embed="rId3"/>
          <a:stretch>
            <a:fillRect/>
          </a:stretch>
        </p:blipFill>
        <p:spPr>
          <a:xfrm>
            <a:off x="5118496" y="1673969"/>
            <a:ext cx="3835271" cy="254486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Pizza</a:t>
            </a:r>
            <a:endParaRPr lang="en-US" dirty="0"/>
          </a:p>
        </p:txBody>
      </p:sp>
      <p:sp>
        <p:nvSpPr>
          <p:cNvPr id="3" name="Content Placeholder 2"/>
          <p:cNvSpPr>
            <a:spLocks noGrp="1"/>
          </p:cNvSpPr>
          <p:nvPr>
            <p:ph idx="1"/>
          </p:nvPr>
        </p:nvSpPr>
        <p:spPr>
          <a:xfrm>
            <a:off x="266700" y="1600200"/>
            <a:ext cx="8229600" cy="3649133"/>
          </a:xfrm>
        </p:spPr>
        <p:txBody>
          <a:bodyPr/>
          <a:lstStyle/>
          <a:p>
            <a:pPr>
              <a:buNone/>
            </a:pPr>
            <a:r>
              <a:rPr lang="en-US" dirty="0" smtClean="0"/>
              <a:t>Step 4: Prepare pizza</a:t>
            </a:r>
          </a:p>
          <a:p>
            <a:r>
              <a:rPr lang="en-US" dirty="0" smtClean="0"/>
              <a:t>Place crust on pie plate</a:t>
            </a:r>
          </a:p>
          <a:p>
            <a:r>
              <a:rPr lang="en-US" dirty="0" smtClean="0"/>
              <a:t>Cover with sauce</a:t>
            </a:r>
          </a:p>
          <a:p>
            <a:r>
              <a:rPr lang="en-US" dirty="0" smtClean="0"/>
              <a:t>Cover with toppings</a:t>
            </a:r>
          </a:p>
          <a:p>
            <a:r>
              <a:rPr lang="en-US" dirty="0" smtClean="0"/>
              <a:t>Bake</a:t>
            </a:r>
            <a:endParaRPr lang="en-US" dirty="0"/>
          </a:p>
        </p:txBody>
      </p:sp>
      <p:pic>
        <p:nvPicPr>
          <p:cNvPr id="4" name="Picture 3" descr="Pizza.jpg"/>
          <p:cNvPicPr>
            <a:picLocks noChangeAspect="1"/>
          </p:cNvPicPr>
          <p:nvPr/>
        </p:nvPicPr>
        <p:blipFill>
          <a:blip r:embed="rId3"/>
          <a:stretch>
            <a:fillRect/>
          </a:stretch>
        </p:blipFill>
        <p:spPr>
          <a:xfrm>
            <a:off x="4610100" y="1698655"/>
            <a:ext cx="4330700" cy="28736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5014</TotalTime>
  <Words>1114</Words>
  <Application>Microsoft Macintosh PowerPoint</Application>
  <PresentationFormat>On-screen Show (4:3)</PresentationFormat>
  <Paragraphs>94</Paragraphs>
  <Slides>13</Slides>
  <Notes>13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Calibri</vt:lpstr>
      <vt:lpstr>Arial</vt:lpstr>
      <vt:lpstr>Office Theme</vt:lpstr>
      <vt:lpstr>Create a pizza</vt:lpstr>
      <vt:lpstr>Introduction</vt:lpstr>
      <vt:lpstr>Introduction</vt:lpstr>
      <vt:lpstr>Introduction</vt:lpstr>
      <vt:lpstr>CREATE a Pizza</vt:lpstr>
      <vt:lpstr>CREATE a Pizza</vt:lpstr>
      <vt:lpstr>CREATE a Pizza</vt:lpstr>
      <vt:lpstr>CREATE a Pizza</vt:lpstr>
      <vt:lpstr>CREATE a Pizza</vt:lpstr>
      <vt:lpstr>Practice</vt:lpstr>
      <vt:lpstr>Incorporating MyPlate</vt:lpstr>
      <vt:lpstr>Don’t Forget To Move</vt:lpstr>
      <vt:lpstr>Conclusion</vt:lpstr>
    </vt:vector>
  </TitlesOfParts>
  <Company>Lanphere Enterprises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Deneal Yeip</dc:creator>
  <cp:lastModifiedBy>Jared Bice</cp:lastModifiedBy>
  <cp:revision>15</cp:revision>
  <dcterms:created xsi:type="dcterms:W3CDTF">2015-08-07T19:32:36Z</dcterms:created>
  <dcterms:modified xsi:type="dcterms:W3CDTF">2016-04-18T15:40:07Z</dcterms:modified>
</cp:coreProperties>
</file>