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0" r:id="rId3"/>
    <p:sldId id="272" r:id="rId4"/>
    <p:sldId id="270" r:id="rId5"/>
    <p:sldId id="271" r:id="rId6"/>
    <p:sldId id="262" r:id="rId7"/>
    <p:sldId id="263" r:id="rId8"/>
    <p:sldId id="264" r:id="rId9"/>
    <p:sldId id="265" r:id="rId10"/>
    <p:sldId id="268" r:id="rId11"/>
    <p:sldId id="273" r:id="rId12"/>
    <p:sldId id="274" r:id="rId13"/>
    <p:sldId id="27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1" clrIdx="0">
    <p:extLst/>
  </p:cmAuthor>
  <p:cmAuthor id="2" name="Jared Bice" initials="JB [2]" lastIdx="1" clrIdx="1">
    <p:extLst/>
  </p:cmAuthor>
  <p:cmAuthor id="3" name="Jared Bice" initials="JB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14C57"/>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745"/>
  </p:normalViewPr>
  <p:slideViewPr>
    <p:cSldViewPr snapToGrid="0" snapToObjects="1">
      <p:cViewPr varScale="1">
        <p:scale>
          <a:sx n="102" d="100"/>
          <a:sy n="102" d="100"/>
        </p:scale>
        <p:origin x="17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22T14:51:40.720" idx="1">
    <p:pos x="6808" y="1366"/>
    <p:text>This is a double-barreled question. Consider revising.</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6-03-22T15:20:08.341" idx="1">
    <p:pos x="10" y="10"/>
    <p:text>Overlapping text on a picture?</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CF1250-B402-734A-AB34-8B42DBB20C9D}"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B244C8-D824-6749-86A4-450375C5776E}" type="slidenum">
              <a:rPr lang="en-US" smtClean="0"/>
              <a:t>‹#›</a:t>
            </a:fld>
            <a:endParaRPr lang="en-US"/>
          </a:p>
        </p:txBody>
      </p:sp>
    </p:spTree>
    <p:extLst>
      <p:ext uri="{BB962C8B-B14F-4D97-AF65-F5344CB8AC3E}">
        <p14:creationId xmlns:p14="http://schemas.microsoft.com/office/powerpoint/2010/main" val="2065554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lesson</a:t>
            </a:r>
            <a:r>
              <a:rPr lang="en-US" baseline="0" dirty="0" smtClean="0"/>
              <a:t> teaches the basic techniques to create fruity desserts from ingredients you already have. We discuss meal planning and grocery shopping strategies that ensure always having good foods on hand. We discuss the difference between whole foods and refined foods, and why whole is a better choice. </a:t>
            </a:r>
            <a:endParaRPr lang="en-US" dirty="0" smtClean="0"/>
          </a:p>
        </p:txBody>
      </p:sp>
      <p:sp>
        <p:nvSpPr>
          <p:cNvPr id="4" name="Slide Number Placeholder 3"/>
          <p:cNvSpPr>
            <a:spLocks noGrp="1"/>
          </p:cNvSpPr>
          <p:nvPr>
            <p:ph type="sldNum" sz="quarter" idx="10"/>
          </p:nvPr>
        </p:nvSpPr>
        <p:spPr/>
        <p:txBody>
          <a:bodyPr/>
          <a:lstStyle/>
          <a:p>
            <a:fld id="{05B244C8-D824-6749-86A4-450375C5776E}" type="slidenum">
              <a:rPr lang="en-US" smtClean="0"/>
              <a:t>1</a:t>
            </a:fld>
            <a:endParaRPr lang="en-US"/>
          </a:p>
        </p:txBody>
      </p:sp>
    </p:spTree>
    <p:extLst>
      <p:ext uri="{BB962C8B-B14F-4D97-AF65-F5344CB8AC3E}">
        <p14:creationId xmlns:p14="http://schemas.microsoft.com/office/powerpoint/2010/main" val="303096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Bring pantry items</a:t>
            </a:r>
            <a:r>
              <a:rPr lang="en-US" baseline="0" dirty="0" smtClean="0"/>
              <a:t> from home and have class members come up with as many ideas for fruit dishes as possible from those foods</a:t>
            </a:r>
          </a:p>
          <a:p>
            <a:pPr marL="228600" indent="-228600">
              <a:buAutoNum type="arabicPeriod"/>
            </a:pPr>
            <a:r>
              <a:rPr lang="en-US" baseline="0" dirty="0" smtClean="0"/>
              <a:t>Have class members think about their own pantry and create as many meal options as possible from what they already have</a:t>
            </a:r>
            <a:endParaRPr lang="en-US" dirty="0" smtClean="0"/>
          </a:p>
        </p:txBody>
      </p:sp>
      <p:sp>
        <p:nvSpPr>
          <p:cNvPr id="4" name="Slide Number Placeholder 3"/>
          <p:cNvSpPr>
            <a:spLocks noGrp="1"/>
          </p:cNvSpPr>
          <p:nvPr>
            <p:ph type="sldNum" sz="quarter" idx="10"/>
          </p:nvPr>
        </p:nvSpPr>
        <p:spPr/>
        <p:txBody>
          <a:bodyPr/>
          <a:lstStyle/>
          <a:p>
            <a:fld id="{05B244C8-D824-6749-86A4-450375C5776E}" type="slidenum">
              <a:rPr lang="en-US" smtClean="0"/>
              <a:t>10</a:t>
            </a:fld>
            <a:endParaRPr lang="en-US"/>
          </a:p>
        </p:txBody>
      </p:sp>
    </p:spTree>
    <p:extLst>
      <p:ext uri="{BB962C8B-B14F-4D97-AF65-F5344CB8AC3E}">
        <p14:creationId xmlns:p14="http://schemas.microsoft.com/office/powerpoint/2010/main" val="7946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Discussion</a:t>
            </a:r>
            <a:r>
              <a:rPr lang="en-US" b="1" baseline="0" dirty="0" smtClean="0"/>
              <a:t> Questions:</a:t>
            </a:r>
          </a:p>
          <a:p>
            <a:endParaRPr lang="en-US" baseline="0" dirty="0" smtClean="0"/>
          </a:p>
          <a:p>
            <a:pPr marL="228600" indent="-228600">
              <a:buAutoNum type="arabicPeriod"/>
            </a:pPr>
            <a:r>
              <a:rPr lang="en-US" baseline="0" dirty="0" smtClean="0"/>
              <a:t>What components of </a:t>
            </a:r>
            <a:r>
              <a:rPr lang="en-US" baseline="0" dirty="0" err="1" smtClean="0"/>
              <a:t>MyPlate</a:t>
            </a:r>
            <a:r>
              <a:rPr lang="en-US" baseline="0" dirty="0" smtClean="0"/>
              <a:t> does the fruit dish already have?</a:t>
            </a:r>
          </a:p>
          <a:p>
            <a:pPr marL="228600" indent="-228600">
              <a:buAutoNum type="arabicPeriod"/>
            </a:pPr>
            <a:r>
              <a:rPr lang="en-US" baseline="0" dirty="0" smtClean="0"/>
              <a:t>What can we add to our plate to round out the meal?</a:t>
            </a:r>
            <a:endParaRPr lang="en-US" dirty="0" smtClean="0"/>
          </a:p>
          <a:p>
            <a:endParaRPr lang="en-US" dirty="0"/>
          </a:p>
        </p:txBody>
      </p:sp>
      <p:sp>
        <p:nvSpPr>
          <p:cNvPr id="4" name="Slide Number Placeholder 3"/>
          <p:cNvSpPr>
            <a:spLocks noGrp="1"/>
          </p:cNvSpPr>
          <p:nvPr>
            <p:ph type="sldNum" sz="quarter" idx="10"/>
          </p:nvPr>
        </p:nvSpPr>
        <p:spPr/>
        <p:txBody>
          <a:bodyPr/>
          <a:lstStyle/>
          <a:p>
            <a:fld id="{05B244C8-D824-6749-86A4-450375C5776E}" type="slidenum">
              <a:rPr lang="en-US" smtClean="0"/>
              <a:t>11</a:t>
            </a:fld>
            <a:endParaRPr lang="en-US"/>
          </a:p>
        </p:txBody>
      </p:sp>
    </p:spTree>
    <p:extLst>
      <p:ext uri="{BB962C8B-B14F-4D97-AF65-F5344CB8AC3E}">
        <p14:creationId xmlns:p14="http://schemas.microsoft.com/office/powerpoint/2010/main" val="2279221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Being</a:t>
            </a:r>
            <a:r>
              <a:rPr lang="en-US" baseline="0" dirty="0" smtClean="0"/>
              <a:t> active is another important part of being healthy. What are some ways you will move around and be active this week?</a:t>
            </a:r>
            <a:endParaRPr lang="en-US" dirty="0" smtClean="0"/>
          </a:p>
        </p:txBody>
      </p:sp>
      <p:sp>
        <p:nvSpPr>
          <p:cNvPr id="4" name="Slide Number Placeholder 3"/>
          <p:cNvSpPr>
            <a:spLocks noGrp="1"/>
          </p:cNvSpPr>
          <p:nvPr>
            <p:ph type="sldNum" sz="quarter" idx="10"/>
          </p:nvPr>
        </p:nvSpPr>
        <p:spPr/>
        <p:txBody>
          <a:bodyPr/>
          <a:lstStyle/>
          <a:p>
            <a:fld id="{05B244C8-D824-6749-86A4-450375C5776E}" type="slidenum">
              <a:rPr lang="en-US" smtClean="0"/>
              <a:t>12</a:t>
            </a:fld>
            <a:endParaRPr lang="en-US"/>
          </a:p>
        </p:txBody>
      </p:sp>
    </p:spTree>
    <p:extLst>
      <p:ext uri="{BB962C8B-B14F-4D97-AF65-F5344CB8AC3E}">
        <p14:creationId xmlns:p14="http://schemas.microsoft.com/office/powerpoint/2010/main" val="384607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a:t>
            </a:r>
            <a:r>
              <a:rPr lang="en-US" baseline="0" dirty="0" smtClean="0"/>
              <a:t> start of the art kitchen, a degree from culinary school, or tons of time. You just need some basic equipment and food in the pantry to create delicious meals that your family will want to come home 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-Remind of next class!</a:t>
            </a:r>
            <a:endParaRPr lang="en-US" dirty="0" smtClean="0"/>
          </a:p>
        </p:txBody>
      </p:sp>
      <p:sp>
        <p:nvSpPr>
          <p:cNvPr id="4" name="Slide Number Placeholder 3"/>
          <p:cNvSpPr>
            <a:spLocks noGrp="1"/>
          </p:cNvSpPr>
          <p:nvPr>
            <p:ph type="sldNum" sz="quarter" idx="10"/>
          </p:nvPr>
        </p:nvSpPr>
        <p:spPr/>
        <p:txBody>
          <a:bodyPr/>
          <a:lstStyle/>
          <a:p>
            <a:fld id="{05B244C8-D824-6749-86A4-450375C5776E}" type="slidenum">
              <a:rPr lang="en-US" smtClean="0"/>
              <a:t>13</a:t>
            </a:fld>
            <a:endParaRPr lang="en-US"/>
          </a:p>
        </p:txBody>
      </p:sp>
    </p:spTree>
    <p:extLst>
      <p:ext uri="{BB962C8B-B14F-4D97-AF65-F5344CB8AC3E}">
        <p14:creationId xmlns:p14="http://schemas.microsoft.com/office/powerpoint/2010/main" val="128771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why family mealtime is important.</a:t>
            </a:r>
            <a:endParaRPr lang="en-US" b="1" baseline="0" dirty="0" smtClean="0"/>
          </a:p>
          <a:p>
            <a:r>
              <a:rPr lang="en-US" baseline="0" dirty="0" smtClean="0"/>
              <a:t>Ask for opinions/ input on importance.</a:t>
            </a:r>
          </a:p>
          <a:p>
            <a:r>
              <a:rPr lang="en-US" b="1" baseline="0" dirty="0" smtClean="0"/>
              <a:t>Include examples</a:t>
            </a:r>
            <a:r>
              <a:rPr lang="en-US" baseline="0" dirty="0" smtClean="0"/>
              <a:t>:</a:t>
            </a:r>
          </a:p>
          <a:p>
            <a:pPr marL="228600" indent="-228600">
              <a:buAutoNum type="arabicPeriod"/>
            </a:pPr>
            <a:r>
              <a:rPr lang="en-US" baseline="0" dirty="0" smtClean="0"/>
              <a:t>Family Bonding</a:t>
            </a:r>
          </a:p>
          <a:p>
            <a:pPr marL="228600" indent="-228600">
              <a:buAutoNum type="arabicPeriod"/>
            </a:pPr>
            <a:r>
              <a:rPr lang="en-US" baseline="0" dirty="0" smtClean="0"/>
              <a:t>Better nutrition with less chance of eating disorders</a:t>
            </a:r>
          </a:p>
          <a:p>
            <a:pPr marL="228600" indent="-228600">
              <a:buAutoNum type="arabicPeriod"/>
            </a:pPr>
            <a:r>
              <a:rPr lang="en-US" baseline="0" dirty="0" smtClean="0"/>
              <a:t>Better grades and behavior with less chance of drugs, alcohol, and sexual activity</a:t>
            </a:r>
          </a:p>
        </p:txBody>
      </p:sp>
      <p:sp>
        <p:nvSpPr>
          <p:cNvPr id="4" name="Slide Number Placeholder 3"/>
          <p:cNvSpPr>
            <a:spLocks noGrp="1"/>
          </p:cNvSpPr>
          <p:nvPr>
            <p:ph type="sldNum" sz="quarter" idx="10"/>
          </p:nvPr>
        </p:nvSpPr>
        <p:spPr/>
        <p:txBody>
          <a:bodyPr/>
          <a:lstStyle/>
          <a:p>
            <a:fld id="{05B244C8-D824-6749-86A4-450375C5776E}" type="slidenum">
              <a:rPr lang="en-US" smtClean="0"/>
              <a:t>2</a:t>
            </a:fld>
            <a:endParaRPr lang="en-US"/>
          </a:p>
        </p:txBody>
      </p:sp>
    </p:spTree>
    <p:extLst>
      <p:ext uri="{BB962C8B-B14F-4D97-AF65-F5344CB8AC3E}">
        <p14:creationId xmlns:p14="http://schemas.microsoft.com/office/powerpoint/2010/main" val="128995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a:t>
            </a:r>
            <a:r>
              <a:rPr lang="en-US" baseline="0" dirty="0" smtClean="0"/>
              <a:t> does cooking at home improve nutrition while saving both time and money? What are some various foods of a well-stocked kitchen? What do you have in your kitchen right now? </a:t>
            </a:r>
            <a:endParaRPr lang="en-US" dirty="0" smtClean="0"/>
          </a:p>
        </p:txBody>
      </p:sp>
      <p:sp>
        <p:nvSpPr>
          <p:cNvPr id="4" name="Slide Number Placeholder 3"/>
          <p:cNvSpPr>
            <a:spLocks noGrp="1"/>
          </p:cNvSpPr>
          <p:nvPr>
            <p:ph type="sldNum" sz="quarter" idx="10"/>
          </p:nvPr>
        </p:nvSpPr>
        <p:spPr/>
        <p:txBody>
          <a:bodyPr/>
          <a:lstStyle/>
          <a:p>
            <a:fld id="{05B244C8-D824-6749-86A4-450375C5776E}" type="slidenum">
              <a:rPr lang="en-US" smtClean="0"/>
              <a:t>3</a:t>
            </a:fld>
            <a:endParaRPr lang="en-US"/>
          </a:p>
        </p:txBody>
      </p:sp>
    </p:spTree>
    <p:extLst>
      <p:ext uri="{BB962C8B-B14F-4D97-AF65-F5344CB8AC3E}">
        <p14:creationId xmlns:p14="http://schemas.microsoft.com/office/powerpoint/2010/main" val="152458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meal plans and how they save time and money</a:t>
            </a:r>
          </a:p>
          <a:p>
            <a:r>
              <a:rPr lang="en-US" b="1" dirty="0" smtClean="0"/>
              <a:t>Step</a:t>
            </a:r>
            <a:r>
              <a:rPr lang="en-US" b="1" baseline="0" dirty="0" smtClean="0"/>
              <a:t> to create a menu:</a:t>
            </a:r>
          </a:p>
          <a:p>
            <a:pPr marL="228600" indent="-228600">
              <a:buAutoNum type="arabicPeriod"/>
            </a:pPr>
            <a:r>
              <a:rPr lang="en-US" b="0" baseline="0" dirty="0" smtClean="0"/>
              <a:t>Look at ingredients already in pantry or fridge</a:t>
            </a:r>
          </a:p>
          <a:p>
            <a:pPr marL="228600" indent="-228600">
              <a:buAutoNum type="arabicPeriod"/>
            </a:pPr>
            <a:r>
              <a:rPr lang="en-US" b="0" baseline="0" dirty="0" smtClean="0"/>
              <a:t>Look through recipes/ come up with combinations to use food</a:t>
            </a:r>
          </a:p>
          <a:p>
            <a:pPr marL="228600" indent="-228600">
              <a:buAutoNum type="arabicPeriod"/>
            </a:pPr>
            <a:r>
              <a:rPr lang="en-US" b="0" baseline="0" dirty="0" smtClean="0"/>
              <a:t>Put together a menu for each meal</a:t>
            </a:r>
          </a:p>
          <a:p>
            <a:pPr marL="0" indent="0">
              <a:buNone/>
            </a:pPr>
            <a:r>
              <a:rPr lang="en-US" b="1" baseline="0" dirty="0" smtClean="0"/>
              <a:t>Extra Tips</a:t>
            </a:r>
          </a:p>
          <a:p>
            <a:pPr marL="0" indent="0">
              <a:buNone/>
            </a:pPr>
            <a:r>
              <a:rPr lang="en-US" b="0" baseline="0" dirty="0" smtClean="0"/>
              <a:t>Consider having theme nights: Monday is Mexican food, Tuesday is Italian, </a:t>
            </a:r>
            <a:r>
              <a:rPr lang="en-US" b="0" baseline="0" dirty="0" err="1" smtClean="0"/>
              <a:t>etc</a:t>
            </a:r>
            <a:r>
              <a:rPr lang="en-US" b="0" baseline="0" dirty="0" smtClean="0"/>
              <a:t>)</a:t>
            </a:r>
          </a:p>
        </p:txBody>
      </p:sp>
      <p:sp>
        <p:nvSpPr>
          <p:cNvPr id="4" name="Slide Number Placeholder 3"/>
          <p:cNvSpPr>
            <a:spLocks noGrp="1"/>
          </p:cNvSpPr>
          <p:nvPr>
            <p:ph type="sldNum" sz="quarter" idx="10"/>
          </p:nvPr>
        </p:nvSpPr>
        <p:spPr/>
        <p:txBody>
          <a:bodyPr/>
          <a:lstStyle/>
          <a:p>
            <a:fld id="{05B244C8-D824-6749-86A4-450375C5776E}" type="slidenum">
              <a:rPr lang="en-US" smtClean="0"/>
              <a:t>4</a:t>
            </a:fld>
            <a:endParaRPr lang="en-US"/>
          </a:p>
        </p:txBody>
      </p:sp>
    </p:spTree>
    <p:extLst>
      <p:ext uri="{BB962C8B-B14F-4D97-AF65-F5344CB8AC3E}">
        <p14:creationId xmlns:p14="http://schemas.microsoft.com/office/powerpoint/2010/main" val="321145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Preparation</a:t>
            </a:r>
            <a:r>
              <a:rPr lang="en-US" b="1" baseline="0" dirty="0" smtClean="0"/>
              <a:t> for creating a fruity dessert:</a:t>
            </a:r>
          </a:p>
          <a:p>
            <a:pPr marL="171450" indent="-171450">
              <a:buFontTx/>
              <a:buChar char="•"/>
            </a:pPr>
            <a:r>
              <a:rPr lang="en-US" b="0" baseline="0" dirty="0" smtClean="0"/>
              <a:t>Choose mostly whole foods and reduce highly refined processed foods</a:t>
            </a:r>
          </a:p>
          <a:p>
            <a:pPr marL="0" indent="0">
              <a:buFontTx/>
              <a:buNone/>
            </a:pPr>
            <a:r>
              <a:rPr lang="en-US" b="0" baseline="0" dirty="0" smtClean="0"/>
              <a:t>-Example: discuss difference between a fruity crumble made with canned filling and a topping mix versus one made with fresh fruit and a topping made with oats and whole-wheat flour </a:t>
            </a:r>
          </a:p>
          <a:p>
            <a:pPr marL="0" indent="0">
              <a:buFontTx/>
              <a:buNone/>
            </a:pPr>
            <a:r>
              <a:rPr lang="en-US" b="0" baseline="0" dirty="0" smtClean="0"/>
              <a:t>-Show and explain equipment needed and how to use it: </a:t>
            </a:r>
            <a:r>
              <a:rPr lang="en-US" dirty="0" smtClean="0"/>
              <a:t>Sharp knife, cutting board, vegetable peeler,</a:t>
            </a:r>
            <a:r>
              <a:rPr lang="en-US" baseline="0" dirty="0" smtClean="0"/>
              <a:t> large mixing bowl, mixing spoons, saucepan, baking pan, casserole/oven-proof dish, etc. </a:t>
            </a:r>
            <a:endParaRPr lang="en-US" dirty="0" smtClean="0"/>
          </a:p>
        </p:txBody>
      </p:sp>
      <p:sp>
        <p:nvSpPr>
          <p:cNvPr id="4" name="Slide Number Placeholder 3"/>
          <p:cNvSpPr>
            <a:spLocks noGrp="1"/>
          </p:cNvSpPr>
          <p:nvPr>
            <p:ph type="sldNum" sz="quarter" idx="10"/>
          </p:nvPr>
        </p:nvSpPr>
        <p:spPr/>
        <p:txBody>
          <a:bodyPr/>
          <a:lstStyle/>
          <a:p>
            <a:fld id="{05B244C8-D824-6749-86A4-450375C5776E}" type="slidenum">
              <a:rPr lang="en-US" smtClean="0"/>
              <a:t>5</a:t>
            </a:fld>
            <a:endParaRPr lang="en-US"/>
          </a:p>
        </p:txBody>
      </p:sp>
    </p:spTree>
    <p:extLst>
      <p:ext uri="{BB962C8B-B14F-4D97-AF65-F5344CB8AC3E}">
        <p14:creationId xmlns:p14="http://schemas.microsoft.com/office/powerpoint/2010/main" val="280989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Fruits </a:t>
            </a:r>
          </a:p>
          <a:p>
            <a:r>
              <a:rPr lang="en-US" b="1" baseline="0" dirty="0" smtClean="0"/>
              <a:t>Options: </a:t>
            </a:r>
            <a:r>
              <a:rPr lang="en-US" b="0" baseline="0" dirty="0" smtClean="0"/>
              <a:t>Discuss options, what do participants typically use, what better choices they could make </a:t>
            </a:r>
          </a:p>
          <a:p>
            <a:r>
              <a:rPr lang="en-US" b="0" baseline="0" dirty="0" smtClean="0"/>
              <a:t>Discuss whole versus refined food </a:t>
            </a:r>
          </a:p>
        </p:txBody>
      </p:sp>
      <p:sp>
        <p:nvSpPr>
          <p:cNvPr id="4" name="Slide Number Placeholder 3"/>
          <p:cNvSpPr>
            <a:spLocks noGrp="1"/>
          </p:cNvSpPr>
          <p:nvPr>
            <p:ph type="sldNum" sz="quarter" idx="10"/>
          </p:nvPr>
        </p:nvSpPr>
        <p:spPr/>
        <p:txBody>
          <a:bodyPr/>
          <a:lstStyle/>
          <a:p>
            <a:fld id="{05B244C8-D824-6749-86A4-450375C5776E}" type="slidenum">
              <a:rPr lang="en-US" smtClean="0"/>
              <a:t>6</a:t>
            </a:fld>
            <a:endParaRPr lang="en-US"/>
          </a:p>
        </p:txBody>
      </p:sp>
    </p:spTree>
    <p:extLst>
      <p:ext uri="{BB962C8B-B14F-4D97-AF65-F5344CB8AC3E}">
        <p14:creationId xmlns:p14="http://schemas.microsoft.com/office/powerpoint/2010/main" val="285374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Preparation</a:t>
            </a:r>
            <a:r>
              <a:rPr lang="en-US" b="1" baseline="0" dirty="0" smtClean="0"/>
              <a:t> Method</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Discuss options</a:t>
            </a:r>
            <a:endParaRPr lang="en-US" b="1" baseline="0" dirty="0" smtClean="0"/>
          </a:p>
          <a:p>
            <a:r>
              <a:rPr lang="en-US" b="0" baseline="0" dirty="0" smtClean="0"/>
              <a:t>Discuss food safety- when to worry about cross contamination, proper hygiene, temperature, and storage</a:t>
            </a:r>
          </a:p>
          <a:p>
            <a:endParaRPr lang="en-US" dirty="0"/>
          </a:p>
        </p:txBody>
      </p:sp>
      <p:sp>
        <p:nvSpPr>
          <p:cNvPr id="4" name="Slide Number Placeholder 3"/>
          <p:cNvSpPr>
            <a:spLocks noGrp="1"/>
          </p:cNvSpPr>
          <p:nvPr>
            <p:ph type="sldNum" sz="quarter" idx="10"/>
          </p:nvPr>
        </p:nvSpPr>
        <p:spPr/>
        <p:txBody>
          <a:bodyPr/>
          <a:lstStyle/>
          <a:p>
            <a:fld id="{05B244C8-D824-6749-86A4-450375C5776E}" type="slidenum">
              <a:rPr lang="en-US" smtClean="0"/>
              <a:t>7</a:t>
            </a:fld>
            <a:endParaRPr lang="en-US"/>
          </a:p>
        </p:txBody>
      </p:sp>
    </p:spTree>
    <p:extLst>
      <p:ext uri="{BB962C8B-B14F-4D97-AF65-F5344CB8AC3E}">
        <p14:creationId xmlns:p14="http://schemas.microsoft.com/office/powerpoint/2010/main" val="142339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Flavor</a:t>
            </a:r>
            <a:r>
              <a:rPr lang="en-US" b="1" baseline="0" dirty="0" smtClean="0"/>
              <a:t> </a:t>
            </a:r>
            <a:endParaRPr lang="en-US" b="1" dirty="0" smtClean="0"/>
          </a:p>
          <a:p>
            <a:r>
              <a:rPr lang="en-US" b="0" dirty="0" smtClean="0"/>
              <a:t>Discuss options-most</a:t>
            </a:r>
            <a:r>
              <a:rPr lang="en-US" b="0" baseline="0" dirty="0" smtClean="0"/>
              <a:t> common and not so common </a:t>
            </a:r>
          </a:p>
          <a:p>
            <a:r>
              <a:rPr lang="en-US" b="0" baseline="0" dirty="0" smtClean="0"/>
              <a:t>Discuss how fruits are naturally rich in vitamins, minerals, antioxidants, and phytochemicals </a:t>
            </a:r>
          </a:p>
          <a:p>
            <a:r>
              <a:rPr lang="en-US" b="0" baseline="0" dirty="0" smtClean="0"/>
              <a:t>Fruits will give the dish more volume but not calories </a:t>
            </a:r>
          </a:p>
          <a:p>
            <a:r>
              <a:rPr lang="en-US" b="0" baseline="0" dirty="0" smtClean="0"/>
              <a:t>Demonstrate knife skills as you cut up fruit</a:t>
            </a:r>
          </a:p>
        </p:txBody>
      </p:sp>
      <p:sp>
        <p:nvSpPr>
          <p:cNvPr id="4" name="Slide Number Placeholder 3"/>
          <p:cNvSpPr>
            <a:spLocks noGrp="1"/>
          </p:cNvSpPr>
          <p:nvPr>
            <p:ph type="sldNum" sz="quarter" idx="10"/>
          </p:nvPr>
        </p:nvSpPr>
        <p:spPr/>
        <p:txBody>
          <a:bodyPr/>
          <a:lstStyle/>
          <a:p>
            <a:fld id="{05B244C8-D824-6749-86A4-450375C5776E}" type="slidenum">
              <a:rPr lang="en-US" smtClean="0"/>
              <a:t>8</a:t>
            </a:fld>
            <a:endParaRPr lang="en-US"/>
          </a:p>
        </p:txBody>
      </p:sp>
    </p:spTree>
    <p:extLst>
      <p:ext uri="{BB962C8B-B14F-4D97-AF65-F5344CB8AC3E}">
        <p14:creationId xmlns:p14="http://schemas.microsoft.com/office/powerpoint/2010/main" val="1303079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Extras</a:t>
            </a:r>
            <a:endParaRPr lang="en-US" b="1" dirty="0" smtClean="0"/>
          </a:p>
          <a:p>
            <a:r>
              <a:rPr lang="en-US" dirty="0" smtClean="0"/>
              <a:t>Discuss options </a:t>
            </a:r>
          </a:p>
          <a:p>
            <a:r>
              <a:rPr lang="en-US" dirty="0" smtClean="0"/>
              <a:t>Watch for hidden fats </a:t>
            </a:r>
          </a:p>
        </p:txBody>
      </p:sp>
      <p:sp>
        <p:nvSpPr>
          <p:cNvPr id="4" name="Slide Number Placeholder 3"/>
          <p:cNvSpPr>
            <a:spLocks noGrp="1"/>
          </p:cNvSpPr>
          <p:nvPr>
            <p:ph type="sldNum" sz="quarter" idx="10"/>
          </p:nvPr>
        </p:nvSpPr>
        <p:spPr/>
        <p:txBody>
          <a:bodyPr/>
          <a:lstStyle/>
          <a:p>
            <a:fld id="{05B244C8-D824-6749-86A4-450375C5776E}" type="slidenum">
              <a:rPr lang="en-US" smtClean="0"/>
              <a:t>9</a:t>
            </a:fld>
            <a:endParaRPr lang="en-US"/>
          </a:p>
        </p:txBody>
      </p:sp>
    </p:spTree>
    <p:extLst>
      <p:ext uri="{BB962C8B-B14F-4D97-AF65-F5344CB8AC3E}">
        <p14:creationId xmlns:p14="http://schemas.microsoft.com/office/powerpoint/2010/main" val="4152916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011" y="2227185"/>
            <a:ext cx="8254504" cy="857099"/>
          </a:xfrm>
        </p:spPr>
        <p:txBody>
          <a:bodyPr/>
          <a:lstStyle/>
          <a:p>
            <a:r>
              <a:rPr lang="en-US" dirty="0" smtClean="0">
                <a:latin typeface="Arial"/>
              </a:rPr>
              <a:t>Create a fruity dessert</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$ense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ogurt Parfait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069" y="2634343"/>
            <a:ext cx="2747788" cy="2874439"/>
          </a:xfrm>
          <a:prstGeom prst="rect">
            <a:avLst/>
          </a:prstGeom>
        </p:spPr>
      </p:pic>
      <p:sp>
        <p:nvSpPr>
          <p:cNvPr id="2" name="Title 1"/>
          <p:cNvSpPr>
            <a:spLocks noGrp="1"/>
          </p:cNvSpPr>
          <p:nvPr>
            <p:ph type="title"/>
          </p:nvPr>
        </p:nvSpPr>
        <p:spPr/>
        <p:txBody>
          <a:bodyPr/>
          <a:lstStyle/>
          <a:p>
            <a:r>
              <a:rPr lang="en-US" dirty="0" smtClean="0"/>
              <a:t>Practice Time!</a:t>
            </a:r>
            <a:endParaRPr lang="en-US" dirty="0"/>
          </a:p>
        </p:txBody>
      </p:sp>
      <p:sp>
        <p:nvSpPr>
          <p:cNvPr id="3" name="Content Placeholder 2"/>
          <p:cNvSpPr>
            <a:spLocks noGrp="1"/>
          </p:cNvSpPr>
          <p:nvPr>
            <p:ph idx="1"/>
          </p:nvPr>
        </p:nvSpPr>
        <p:spPr/>
        <p:txBody>
          <a:bodyPr/>
          <a:lstStyle/>
          <a:p>
            <a:r>
              <a:rPr lang="en-US" dirty="0" smtClean="0"/>
              <a:t>Bring pantry items from home </a:t>
            </a:r>
            <a:endParaRPr lang="en-US" dirty="0"/>
          </a:p>
          <a:p>
            <a:r>
              <a:rPr lang="en-US" dirty="0" smtClean="0"/>
              <a:t>Possible quick bread options from pantry ingredients</a:t>
            </a:r>
            <a:endParaRPr lang="en-US" dirty="0"/>
          </a:p>
        </p:txBody>
      </p:sp>
    </p:spTree>
    <p:extLst>
      <p:ext uri="{BB962C8B-B14F-4D97-AF65-F5344CB8AC3E}">
        <p14:creationId xmlns:p14="http://schemas.microsoft.com/office/powerpoint/2010/main" val="2227675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rry T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485" y="2781077"/>
            <a:ext cx="3907469" cy="2592721"/>
          </a:xfrm>
          <a:prstGeom prst="rect">
            <a:avLst/>
          </a:prstGeom>
        </p:spPr>
      </p:pic>
      <p:sp>
        <p:nvSpPr>
          <p:cNvPr id="2" name="Title 1"/>
          <p:cNvSpPr>
            <a:spLocks noGrp="1"/>
          </p:cNvSpPr>
          <p:nvPr>
            <p:ph type="title"/>
          </p:nvPr>
        </p:nvSpPr>
        <p:spPr/>
        <p:txBody>
          <a:bodyPr/>
          <a:lstStyle/>
          <a:p>
            <a:r>
              <a:rPr lang="en-US" dirty="0" smtClean="0"/>
              <a:t>Incorporating </a:t>
            </a:r>
            <a:r>
              <a:rPr lang="en-US" dirty="0" err="1" smtClean="0"/>
              <a:t>MyPlate</a:t>
            </a:r>
            <a:endParaRPr lang="en-US" dirty="0"/>
          </a:p>
        </p:txBody>
      </p:sp>
      <p:sp>
        <p:nvSpPr>
          <p:cNvPr id="3" name="Content Placeholder 2"/>
          <p:cNvSpPr>
            <a:spLocks noGrp="1"/>
          </p:cNvSpPr>
          <p:nvPr>
            <p:ph idx="1"/>
          </p:nvPr>
        </p:nvSpPr>
        <p:spPr>
          <a:xfrm>
            <a:off x="457200" y="1672771"/>
            <a:ext cx="8229600" cy="3649133"/>
          </a:xfrm>
        </p:spPr>
        <p:txBody>
          <a:bodyPr/>
          <a:lstStyle/>
          <a:p>
            <a:r>
              <a:rPr lang="en-US" dirty="0" smtClean="0"/>
              <a:t>What components of </a:t>
            </a:r>
            <a:r>
              <a:rPr lang="en-US" dirty="0" err="1" smtClean="0"/>
              <a:t>MyPlate</a:t>
            </a:r>
            <a:r>
              <a:rPr lang="en-US" dirty="0" smtClean="0"/>
              <a:t> does the fruit dish already have?</a:t>
            </a:r>
          </a:p>
          <a:p>
            <a:endParaRPr lang="en-US" dirty="0"/>
          </a:p>
          <a:p>
            <a:r>
              <a:rPr lang="en-US" dirty="0" smtClean="0"/>
              <a:t>What can be added to </a:t>
            </a:r>
            <a:r>
              <a:rPr lang="en-US" dirty="0" smtClean="0"/>
              <a:t/>
            </a:r>
            <a:br>
              <a:rPr lang="en-US" dirty="0" smtClean="0"/>
            </a:br>
            <a:r>
              <a:rPr lang="en-US" dirty="0" smtClean="0"/>
              <a:t>round </a:t>
            </a:r>
            <a:r>
              <a:rPr lang="en-US" dirty="0" smtClean="0"/>
              <a:t>out the meal?</a:t>
            </a:r>
            <a:endParaRPr lang="en-US" dirty="0"/>
          </a:p>
        </p:txBody>
      </p:sp>
    </p:spTree>
    <p:extLst>
      <p:ext uri="{BB962C8B-B14F-4D97-AF65-F5344CB8AC3E}">
        <p14:creationId xmlns:p14="http://schemas.microsoft.com/office/powerpoint/2010/main" val="3825180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 </a:t>
            </a:r>
            <a:endParaRPr lang="en-US" dirty="0"/>
          </a:p>
        </p:txBody>
      </p:sp>
      <p:pic>
        <p:nvPicPr>
          <p:cNvPr id="4" name="Picture 3" descr="Exercis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572" y="1817914"/>
            <a:ext cx="3991428" cy="3991428"/>
          </a:xfrm>
          <a:prstGeom prst="rect">
            <a:avLst/>
          </a:prstGeom>
        </p:spPr>
      </p:pic>
    </p:spTree>
    <p:extLst>
      <p:ext uri="{BB962C8B-B14F-4D97-AF65-F5344CB8AC3E}">
        <p14:creationId xmlns:p14="http://schemas.microsoft.com/office/powerpoint/2010/main" val="2846315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uit Crum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1" y="304440"/>
            <a:ext cx="3683000" cy="5519417"/>
          </a:xfrm>
          <a:prstGeom prst="rect">
            <a:avLst/>
          </a:prstGeom>
        </p:spPr>
      </p:pic>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Just need - basic equipment</a:t>
            </a:r>
          </a:p>
          <a:p>
            <a:pPr marL="0" indent="0">
              <a:buNone/>
            </a:pPr>
            <a:r>
              <a:rPr lang="en-US" dirty="0"/>
              <a:t> </a:t>
            </a:r>
            <a:r>
              <a:rPr lang="en-US" dirty="0" smtClean="0"/>
              <a:t>   and food in the pantry to</a:t>
            </a:r>
          </a:p>
          <a:p>
            <a:pPr marL="0" indent="0">
              <a:buNone/>
            </a:pPr>
            <a:r>
              <a:rPr lang="en-US" dirty="0"/>
              <a:t> </a:t>
            </a:r>
            <a:r>
              <a:rPr lang="en-US" dirty="0" smtClean="0"/>
              <a:t>   CREATE a Fruity Dessert</a:t>
            </a:r>
            <a:endParaRPr lang="en-US" dirty="0"/>
          </a:p>
        </p:txBody>
      </p:sp>
    </p:spTree>
    <p:extLst>
      <p:ext uri="{BB962C8B-B14F-4D97-AF65-F5344CB8AC3E}">
        <p14:creationId xmlns:p14="http://schemas.microsoft.com/office/powerpoint/2010/main" val="214452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mily meal ti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956" y="2194787"/>
            <a:ext cx="4995844" cy="3324679"/>
          </a:xfrm>
          <a:prstGeom prst="rect">
            <a:avLst/>
          </a:prstGeom>
        </p:spPr>
      </p:pic>
      <p:sp>
        <p:nvSpPr>
          <p:cNvPr id="2" name="Title 1"/>
          <p:cNvSpPr>
            <a:spLocks noGrp="1"/>
          </p:cNvSpPr>
          <p:nvPr>
            <p:ph type="title"/>
          </p:nvPr>
        </p:nvSpPr>
        <p:spPr/>
        <p:txBody>
          <a:bodyPr/>
          <a:lstStyle/>
          <a:p>
            <a:r>
              <a:rPr lang="en-US" dirty="0" smtClean="0"/>
              <a:t>Introduction </a:t>
            </a:r>
            <a:endParaRPr lang="en-US" dirty="0"/>
          </a:p>
        </p:txBody>
      </p:sp>
      <p:sp>
        <p:nvSpPr>
          <p:cNvPr id="3" name="Content Placeholder 2"/>
          <p:cNvSpPr>
            <a:spLocks noGrp="1"/>
          </p:cNvSpPr>
          <p:nvPr>
            <p:ph idx="1"/>
          </p:nvPr>
        </p:nvSpPr>
        <p:spPr>
          <a:xfrm>
            <a:off x="771344" y="1417637"/>
            <a:ext cx="5839223" cy="561928"/>
          </a:xfrm>
        </p:spPr>
        <p:txBody>
          <a:bodyPr/>
          <a:lstStyle/>
          <a:p>
            <a:r>
              <a:rPr lang="en-US" dirty="0" smtClean="0"/>
              <a:t>Family Mealtime is Important</a:t>
            </a:r>
            <a:endParaRPr lang="en-US" dirty="0"/>
          </a:p>
        </p:txBody>
      </p:sp>
    </p:spTree>
    <p:extLst>
      <p:ext uri="{BB962C8B-B14F-4D97-AF65-F5344CB8AC3E}">
        <p14:creationId xmlns:p14="http://schemas.microsoft.com/office/powerpoint/2010/main" val="1433507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ruit with Cottage Chee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55" y="660327"/>
            <a:ext cx="7312946" cy="4858270"/>
          </a:xfrm>
          <a:prstGeom prst="rect">
            <a:avLst/>
          </a:prstGeom>
        </p:spPr>
      </p:pic>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428138"/>
            <a:ext cx="8229600" cy="3831696"/>
          </a:xfrm>
        </p:spPr>
        <p:txBody>
          <a:bodyPr/>
          <a:lstStyle/>
          <a:p>
            <a:pPr marL="0" indent="0">
              <a:buNone/>
            </a:pPr>
            <a:r>
              <a:rPr lang="en-US" dirty="0" smtClean="0"/>
              <a:t>Questions:</a:t>
            </a:r>
          </a:p>
          <a:p>
            <a:r>
              <a:rPr lang="en-US" dirty="0"/>
              <a:t>H</a:t>
            </a:r>
            <a:r>
              <a:rPr lang="en-US" dirty="0" smtClean="0"/>
              <a:t>ow does cooking at home improve </a:t>
            </a:r>
            <a:r>
              <a:rPr lang="en-US" dirty="0" smtClean="0"/>
              <a:t>nutrition? Save money? Save time?</a:t>
            </a:r>
            <a:endParaRPr lang="en-US" dirty="0" smtClean="0"/>
          </a:p>
          <a:p>
            <a:r>
              <a:rPr lang="en-US" dirty="0" smtClean="0"/>
              <a:t>What are various foods of a well-stocked kitchen?</a:t>
            </a:r>
            <a:endParaRPr lang="en-US" dirty="0"/>
          </a:p>
        </p:txBody>
      </p:sp>
    </p:spTree>
    <p:extLst>
      <p:ext uri="{BB962C8B-B14F-4D97-AF65-F5344CB8AC3E}">
        <p14:creationId xmlns:p14="http://schemas.microsoft.com/office/powerpoint/2010/main" val="1771586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nola Bars .jpg"/>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12527" y="416484"/>
            <a:ext cx="9131473" cy="5158822"/>
          </a:xfrm>
          <a:prstGeom prst="rect">
            <a:avLst/>
          </a:prstGeom>
        </p:spPr>
      </p:pic>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Meal Planning</a:t>
            </a:r>
            <a:endParaRPr lang="en-US" dirty="0"/>
          </a:p>
          <a:p>
            <a:pPr lvl="1"/>
            <a:r>
              <a:rPr lang="en-US" dirty="0" smtClean="0"/>
              <a:t>Save time and money </a:t>
            </a:r>
          </a:p>
          <a:p>
            <a:pPr lvl="1"/>
            <a:r>
              <a:rPr lang="en-US" dirty="0" smtClean="0"/>
              <a:t>Steps/tips</a:t>
            </a:r>
          </a:p>
        </p:txBody>
      </p:sp>
    </p:spTree>
    <p:extLst>
      <p:ext uri="{BB962C8B-B14F-4D97-AF65-F5344CB8AC3E}">
        <p14:creationId xmlns:p14="http://schemas.microsoft.com/office/powerpoint/2010/main" val="3796789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erries and Popcorn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764" y="439255"/>
            <a:ext cx="3482235" cy="5276978"/>
          </a:xfrm>
          <a:prstGeom prst="rect">
            <a:avLst/>
          </a:prstGeom>
        </p:spPr>
      </p:pic>
      <p:sp>
        <p:nvSpPr>
          <p:cNvPr id="2" name="Title 1"/>
          <p:cNvSpPr>
            <a:spLocks noGrp="1"/>
          </p:cNvSpPr>
          <p:nvPr>
            <p:ph type="title"/>
          </p:nvPr>
        </p:nvSpPr>
        <p:spPr>
          <a:xfrm>
            <a:off x="68894" y="616856"/>
            <a:ext cx="8229600" cy="800781"/>
          </a:xfrm>
        </p:spPr>
        <p:txBody>
          <a:bodyPr/>
          <a:lstStyle/>
          <a:p>
            <a:r>
              <a:rPr lang="en-US" dirty="0" smtClean="0"/>
              <a:t>CREATE a Fruity Dessert </a:t>
            </a:r>
            <a:endParaRPr lang="en-US" dirty="0"/>
          </a:p>
        </p:txBody>
      </p:sp>
      <p:sp>
        <p:nvSpPr>
          <p:cNvPr id="3" name="Content Placeholder 2"/>
          <p:cNvSpPr>
            <a:spLocks noGrp="1"/>
          </p:cNvSpPr>
          <p:nvPr>
            <p:ph idx="1"/>
          </p:nvPr>
        </p:nvSpPr>
        <p:spPr>
          <a:xfrm>
            <a:off x="435429" y="1689781"/>
            <a:ext cx="4535714" cy="3831696"/>
          </a:xfrm>
        </p:spPr>
        <p:txBody>
          <a:bodyPr/>
          <a:lstStyle/>
          <a:p>
            <a:pPr marL="0" indent="0">
              <a:buNone/>
            </a:pPr>
            <a:r>
              <a:rPr lang="en-US" dirty="0" smtClean="0"/>
              <a:t>Before Starting:</a:t>
            </a:r>
          </a:p>
          <a:p>
            <a:r>
              <a:rPr lang="en-US" dirty="0" smtClean="0"/>
              <a:t>Choose whole foods </a:t>
            </a:r>
          </a:p>
          <a:p>
            <a:r>
              <a:rPr lang="en-US" dirty="0" smtClean="0"/>
              <a:t>Make sure to have needed equipment</a:t>
            </a:r>
            <a:endParaRPr lang="en-US" dirty="0"/>
          </a:p>
        </p:txBody>
      </p:sp>
    </p:spTree>
    <p:extLst>
      <p:ext uri="{BB962C8B-B14F-4D97-AF65-F5344CB8AC3E}">
        <p14:creationId xmlns:p14="http://schemas.microsoft.com/office/powerpoint/2010/main" val="2169257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Fruity Dessert </a:t>
            </a:r>
            <a:endParaRPr lang="en-US" dirty="0"/>
          </a:p>
        </p:txBody>
      </p:sp>
      <p:pic>
        <p:nvPicPr>
          <p:cNvPr id="7" name="Picture 6" descr="smoothies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012" y="1417637"/>
            <a:ext cx="5399988" cy="4077617"/>
          </a:xfrm>
          <a:prstGeom prst="rect">
            <a:avLst/>
          </a:prstGeom>
        </p:spPr>
      </p:pic>
      <p:sp>
        <p:nvSpPr>
          <p:cNvPr id="3" name="Content Placeholder 2"/>
          <p:cNvSpPr>
            <a:spLocks noGrp="1"/>
          </p:cNvSpPr>
          <p:nvPr>
            <p:ph idx="1"/>
          </p:nvPr>
        </p:nvSpPr>
        <p:spPr>
          <a:xfrm>
            <a:off x="457199" y="1600200"/>
            <a:ext cx="4296229" cy="3649133"/>
          </a:xfrm>
        </p:spPr>
        <p:txBody>
          <a:bodyPr/>
          <a:lstStyle/>
          <a:p>
            <a:pPr marL="0" indent="0">
              <a:buNone/>
            </a:pPr>
            <a:r>
              <a:rPr lang="en-US" dirty="0" smtClean="0"/>
              <a:t>Step 1: Fruits</a:t>
            </a:r>
          </a:p>
          <a:p>
            <a:pPr lvl="2"/>
            <a:r>
              <a:rPr lang="en-US" dirty="0" smtClean="0"/>
              <a:t>Discuss Options </a:t>
            </a:r>
          </a:p>
          <a:p>
            <a:pPr lvl="2"/>
            <a:r>
              <a:rPr lang="en-US" dirty="0"/>
              <a:t>W</a:t>
            </a:r>
            <a:r>
              <a:rPr lang="en-US" dirty="0" smtClean="0"/>
              <a:t>hole versus</a:t>
            </a:r>
          </a:p>
          <a:p>
            <a:pPr marL="914400" lvl="2" indent="0">
              <a:buNone/>
            </a:pPr>
            <a:r>
              <a:rPr lang="en-US" dirty="0"/>
              <a:t> </a:t>
            </a:r>
            <a:r>
              <a:rPr lang="en-US" dirty="0" smtClean="0"/>
              <a:t>   refined food </a:t>
            </a:r>
            <a:endParaRPr lang="en-US" dirty="0"/>
          </a:p>
        </p:txBody>
      </p:sp>
      <p:sp>
        <p:nvSpPr>
          <p:cNvPr id="4" name="TextBox 3"/>
          <p:cNvSpPr txBox="1"/>
          <p:nvPr/>
        </p:nvSpPr>
        <p:spPr>
          <a:xfrm>
            <a:off x="4227286" y="714828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68997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e Crum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271" y="3138714"/>
            <a:ext cx="3964729" cy="2630714"/>
          </a:xfrm>
          <a:prstGeom prst="rect">
            <a:avLst/>
          </a:prstGeom>
        </p:spPr>
      </p:pic>
      <p:sp>
        <p:nvSpPr>
          <p:cNvPr id="2" name="Title 1"/>
          <p:cNvSpPr>
            <a:spLocks noGrp="1"/>
          </p:cNvSpPr>
          <p:nvPr>
            <p:ph type="title"/>
          </p:nvPr>
        </p:nvSpPr>
        <p:spPr/>
        <p:txBody>
          <a:bodyPr/>
          <a:lstStyle/>
          <a:p>
            <a:r>
              <a:rPr lang="en-US" dirty="0" smtClean="0"/>
              <a:t>Create a Fruity Dessert</a:t>
            </a:r>
            <a:endParaRPr lang="en-US" dirty="0"/>
          </a:p>
        </p:txBody>
      </p:sp>
      <p:sp>
        <p:nvSpPr>
          <p:cNvPr id="3" name="Content Placeholder 2"/>
          <p:cNvSpPr>
            <a:spLocks noGrp="1"/>
          </p:cNvSpPr>
          <p:nvPr>
            <p:ph idx="1"/>
          </p:nvPr>
        </p:nvSpPr>
        <p:spPr/>
        <p:txBody>
          <a:bodyPr/>
          <a:lstStyle/>
          <a:p>
            <a:pPr marL="0" indent="0">
              <a:buNone/>
            </a:pPr>
            <a:r>
              <a:rPr lang="en-US" dirty="0"/>
              <a:t>Step </a:t>
            </a:r>
            <a:r>
              <a:rPr lang="en-US" dirty="0" smtClean="0"/>
              <a:t>2: Preparation </a:t>
            </a:r>
            <a:r>
              <a:rPr lang="en-US" dirty="0"/>
              <a:t>Method </a:t>
            </a:r>
          </a:p>
          <a:p>
            <a:pPr lvl="2"/>
            <a:r>
              <a:rPr lang="en-US" dirty="0"/>
              <a:t>Options </a:t>
            </a:r>
          </a:p>
          <a:p>
            <a:pPr lvl="2"/>
            <a:r>
              <a:rPr lang="en-US" dirty="0"/>
              <a:t>Food Safety </a:t>
            </a:r>
          </a:p>
        </p:txBody>
      </p:sp>
    </p:spTree>
    <p:extLst>
      <p:ext uri="{BB962C8B-B14F-4D97-AF65-F5344CB8AC3E}">
        <p14:creationId xmlns:p14="http://schemas.microsoft.com/office/powerpoint/2010/main" val="3219031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a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183" y="317518"/>
            <a:ext cx="3643817" cy="5481387"/>
          </a:xfrm>
          <a:prstGeom prst="rect">
            <a:avLst/>
          </a:prstGeom>
        </p:spPr>
      </p:pic>
      <p:sp>
        <p:nvSpPr>
          <p:cNvPr id="2" name="Title 1"/>
          <p:cNvSpPr>
            <a:spLocks noGrp="1"/>
          </p:cNvSpPr>
          <p:nvPr>
            <p:ph type="title"/>
          </p:nvPr>
        </p:nvSpPr>
        <p:spPr/>
        <p:txBody>
          <a:bodyPr/>
          <a:lstStyle/>
          <a:p>
            <a:r>
              <a:rPr lang="en-US" dirty="0" smtClean="0"/>
              <a:t>Create a Fruity Dessert</a:t>
            </a:r>
            <a:endParaRPr lang="en-US" dirty="0"/>
          </a:p>
        </p:txBody>
      </p:sp>
      <p:sp>
        <p:nvSpPr>
          <p:cNvPr id="3" name="Content Placeholder 2"/>
          <p:cNvSpPr>
            <a:spLocks noGrp="1"/>
          </p:cNvSpPr>
          <p:nvPr>
            <p:ph idx="1"/>
          </p:nvPr>
        </p:nvSpPr>
        <p:spPr/>
        <p:txBody>
          <a:bodyPr/>
          <a:lstStyle/>
          <a:p>
            <a:pPr marL="0" indent="0">
              <a:buNone/>
            </a:pPr>
            <a:r>
              <a:rPr lang="en-US" dirty="0"/>
              <a:t>Step </a:t>
            </a:r>
            <a:r>
              <a:rPr lang="en-US" dirty="0" smtClean="0"/>
              <a:t>3: Flavor </a:t>
            </a:r>
            <a:endParaRPr lang="en-US" dirty="0"/>
          </a:p>
          <a:p>
            <a:pPr lvl="2"/>
            <a:r>
              <a:rPr lang="en-US" dirty="0"/>
              <a:t>Options</a:t>
            </a:r>
          </a:p>
          <a:p>
            <a:pPr lvl="2"/>
            <a:r>
              <a:rPr lang="en-US" dirty="0"/>
              <a:t>Vitamins, Minerals, etc. </a:t>
            </a:r>
          </a:p>
          <a:p>
            <a:pPr lvl="2"/>
            <a:r>
              <a:rPr lang="en-US" dirty="0"/>
              <a:t>More volume but no calories </a:t>
            </a:r>
          </a:p>
          <a:p>
            <a:pPr lvl="2"/>
            <a:r>
              <a:rPr lang="en-US" dirty="0"/>
              <a:t>Knife Skills  </a:t>
            </a:r>
          </a:p>
          <a:p>
            <a:pPr marL="914400" lvl="2" indent="0">
              <a:buNone/>
            </a:pPr>
            <a:endParaRPr lang="en-US" dirty="0"/>
          </a:p>
        </p:txBody>
      </p:sp>
    </p:spTree>
    <p:extLst>
      <p:ext uri="{BB962C8B-B14F-4D97-AF65-F5344CB8AC3E}">
        <p14:creationId xmlns:p14="http://schemas.microsoft.com/office/powerpoint/2010/main" val="3330992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sp &amp; Blueberry Angel Food Ca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290" y="326572"/>
            <a:ext cx="3892710" cy="5479142"/>
          </a:xfrm>
          <a:prstGeom prst="rect">
            <a:avLst/>
          </a:prstGeom>
        </p:spPr>
      </p:pic>
      <p:sp>
        <p:nvSpPr>
          <p:cNvPr id="2" name="Title 1"/>
          <p:cNvSpPr>
            <a:spLocks noGrp="1"/>
          </p:cNvSpPr>
          <p:nvPr>
            <p:ph type="title"/>
          </p:nvPr>
        </p:nvSpPr>
        <p:spPr/>
        <p:txBody>
          <a:bodyPr/>
          <a:lstStyle/>
          <a:p>
            <a:r>
              <a:rPr lang="en-US" dirty="0" smtClean="0"/>
              <a:t>Create a Fruity Dessert </a:t>
            </a:r>
            <a:endParaRPr lang="en-US" dirty="0"/>
          </a:p>
        </p:txBody>
      </p:sp>
      <p:sp>
        <p:nvSpPr>
          <p:cNvPr id="3" name="Content Placeholder 2"/>
          <p:cNvSpPr>
            <a:spLocks noGrp="1"/>
          </p:cNvSpPr>
          <p:nvPr>
            <p:ph idx="1"/>
          </p:nvPr>
        </p:nvSpPr>
        <p:spPr/>
        <p:txBody>
          <a:bodyPr/>
          <a:lstStyle/>
          <a:p>
            <a:pPr marL="0" indent="0">
              <a:buNone/>
            </a:pPr>
            <a:r>
              <a:rPr lang="en-US" dirty="0"/>
              <a:t>Step </a:t>
            </a:r>
            <a:r>
              <a:rPr lang="en-US" dirty="0" smtClean="0"/>
              <a:t>4: Extras </a:t>
            </a:r>
            <a:endParaRPr lang="en-US" dirty="0"/>
          </a:p>
          <a:p>
            <a:pPr lvl="2"/>
            <a:r>
              <a:rPr lang="en-US" dirty="0"/>
              <a:t>Options</a:t>
            </a:r>
          </a:p>
          <a:p>
            <a:pPr lvl="2"/>
            <a:r>
              <a:rPr lang="en-US" dirty="0"/>
              <a:t>Hidden Fats </a:t>
            </a:r>
          </a:p>
          <a:p>
            <a:endParaRPr lang="en-US" dirty="0" smtClean="0"/>
          </a:p>
        </p:txBody>
      </p:sp>
    </p:spTree>
    <p:extLst>
      <p:ext uri="{BB962C8B-B14F-4D97-AF65-F5344CB8AC3E}">
        <p14:creationId xmlns:p14="http://schemas.microsoft.com/office/powerpoint/2010/main" val="3425634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2515</TotalTime>
  <Words>720</Words>
  <Application>Microsoft Macintosh PowerPoint</Application>
  <PresentationFormat>On-screen Show (4:3)</PresentationFormat>
  <Paragraphs>104</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Calibri</vt:lpstr>
      <vt:lpstr>Arial</vt:lpstr>
      <vt:lpstr>Office Theme</vt:lpstr>
      <vt:lpstr>Create a fruity dessert</vt:lpstr>
      <vt:lpstr>Introduction </vt:lpstr>
      <vt:lpstr>Introduction</vt:lpstr>
      <vt:lpstr>Introduction</vt:lpstr>
      <vt:lpstr>CREATE a Fruity Dessert </vt:lpstr>
      <vt:lpstr>CREATE a Fruity Dessert </vt:lpstr>
      <vt:lpstr>Create a Fruity Dessert</vt:lpstr>
      <vt:lpstr>Create a Fruity Dessert</vt:lpstr>
      <vt:lpstr>Create a Fruity Dessert </vt:lpstr>
      <vt:lpstr>Practice Time!</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79</cp:revision>
  <dcterms:created xsi:type="dcterms:W3CDTF">2014-09-09T19:42:48Z</dcterms:created>
  <dcterms:modified xsi:type="dcterms:W3CDTF">2016-04-18T15:37:08Z</dcterms:modified>
</cp:coreProperties>
</file>