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1"/>
  </p:sldMasterIdLst>
  <p:notesMasterIdLst>
    <p:notesMasterId r:id="rId3"/>
  </p:notesMasterIdLst>
  <p:sldIdLst>
    <p:sldId id="256" r:id="rId2"/>
  </p:sldIdLst>
  <p:sldSz cx="7772400" cy="10058400"/>
  <p:notesSz cx="6858000" cy="9144000"/>
  <p:defaultTextStyle>
    <a:defPPr rtl="0">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8E39"/>
    <a:srgbClr val="805863"/>
    <a:srgbClr val="D6902A"/>
    <a:srgbClr val="012337"/>
    <a:srgbClr val="5A9FC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433"/>
    <p:restoredTop sz="94678"/>
  </p:normalViewPr>
  <p:slideViewPr>
    <p:cSldViewPr snapToGrid="0" snapToObjects="1">
      <p:cViewPr>
        <p:scale>
          <a:sx n="148" d="100"/>
          <a:sy n="148" d="100"/>
        </p:scale>
        <p:origin x="-484" y="-64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FB76DDE6-BF5D-6C4B-9D29-D4678639ACBF}" type="datetimeFigureOut">
              <a:rPr lang="en-US" smtClean="0"/>
              <a:t>8/9/2022</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0A82BBA-0899-1F43-BBD3-C211E916061A}" type="slidenum">
              <a:rPr lang="en-US" smtClean="0"/>
              <a:t>‹#›</a:t>
            </a:fld>
            <a:endParaRPr lang="en-US"/>
          </a:p>
        </p:txBody>
      </p:sp>
    </p:spTree>
    <p:extLst>
      <p:ext uri="{BB962C8B-B14F-4D97-AF65-F5344CB8AC3E}">
        <p14:creationId xmlns:p14="http://schemas.microsoft.com/office/powerpoint/2010/main" val="17323086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rtlCol="0" anchor="b"/>
          <a:lstStyle>
            <a:lvl1pPr algn="ctr">
              <a:defRPr sz="5100"/>
            </a:lvl1pPr>
          </a:lstStyle>
          <a:p>
            <a:pPr rtl="0"/>
            <a:r>
              <a:rPr lang="e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rtlCol="0"/>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pPr rtl="0"/>
            <a:r>
              <a:rPr lang="es"/>
              <a:t>Click to edit Master subtitle style</a:t>
            </a:r>
            <a:endParaRPr lang="en-US" dirty="0"/>
          </a:p>
        </p:txBody>
      </p:sp>
      <p:sp>
        <p:nvSpPr>
          <p:cNvPr id="4" name="Date Placeholder 3"/>
          <p:cNvSpPr>
            <a:spLocks noGrp="1"/>
          </p:cNvSpPr>
          <p:nvPr>
            <p:ph type="dt" sz="half" idx="10"/>
          </p:nvPr>
        </p:nvSpPr>
        <p:spPr/>
        <p:txBody>
          <a:bodyPr rtlCol="0"/>
          <a:lstStyle/>
          <a:p>
            <a:pPr rtl="0"/>
            <a:fld id="{C764DE79-268F-4C1A-8933-263129D2AF90}" type="datetimeFigureOut">
              <a:rPr lang="en-US" dirty="0"/>
              <a:t>8/9/2022</a:t>
            </a:fld>
            <a:endParaRPr lang="en-US" dirty="0"/>
          </a:p>
        </p:txBody>
      </p:sp>
      <p:sp>
        <p:nvSpPr>
          <p:cNvPr id="5" name="Footer Placeholder 4"/>
          <p:cNvSpPr>
            <a:spLocks noGrp="1"/>
          </p:cNvSpPr>
          <p:nvPr>
            <p:ph type="ftr" sz="quarter" idx="11"/>
          </p:nvPr>
        </p:nvSpPr>
        <p:spPr/>
        <p:txBody>
          <a:bodyPr rtlCol="0"/>
          <a:lstStyle/>
          <a:p>
            <a:pPr rtl="0"/>
            <a:endParaRPr lang="en-US" dirty="0"/>
          </a:p>
        </p:txBody>
      </p:sp>
      <p:sp>
        <p:nvSpPr>
          <p:cNvPr id="6" name="Slide Number Placeholder 5"/>
          <p:cNvSpPr>
            <a:spLocks noGrp="1"/>
          </p:cNvSpPr>
          <p:nvPr>
            <p:ph type="sldNum" sz="quarter" idx="12"/>
          </p:nvPr>
        </p:nvSpPr>
        <p:spPr/>
        <p:txBody>
          <a:bodyPr rtlCol="0"/>
          <a:lstStyle/>
          <a:p>
            <a:pPr rtl="0"/>
            <a:fld id="{48F63A3B-78C7-47BE-AE5E-E10140E04643}" type="slidenum">
              <a:rPr lang="en-US" dirty="0"/>
              <a:t>‹#›</a:t>
            </a:fld>
            <a:endParaRPr lang="en-US" dirty="0"/>
          </a:p>
        </p:txBody>
      </p:sp>
    </p:spTree>
    <p:extLst>
      <p:ext uri="{BB962C8B-B14F-4D97-AF65-F5344CB8AC3E}">
        <p14:creationId xmlns:p14="http://schemas.microsoft.com/office/powerpoint/2010/main" val="1160709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s"/>
              <a:t>Click to edit Master title style</a:t>
            </a:r>
            <a:endParaRPr lang="en-US" dirty="0"/>
          </a:p>
        </p:txBody>
      </p:sp>
      <p:sp>
        <p:nvSpPr>
          <p:cNvPr id="3" name="Vertical Text Placeholder 2"/>
          <p:cNvSpPr>
            <a:spLocks noGrp="1"/>
          </p:cNvSpPr>
          <p:nvPr>
            <p:ph type="body" orient="vert" idx="1"/>
          </p:nvPr>
        </p:nvSpPr>
        <p:spPr/>
        <p:txBody>
          <a:bodyPr vert="eaVert" rtlCol="0"/>
          <a:lstStyle/>
          <a:p>
            <a:pPr lvl="0" rtl="0"/>
            <a:r>
              <a:rPr lang="es"/>
              <a:t>Edit Master text styles</a:t>
            </a:r>
          </a:p>
          <a:p>
            <a:pPr lvl="1" rtl="0"/>
            <a:r>
              <a:rPr lang="es"/>
              <a:t>Second level</a:t>
            </a:r>
          </a:p>
          <a:p>
            <a:pPr lvl="2" rtl="0"/>
            <a:r>
              <a:rPr lang="es"/>
              <a:t>Third level</a:t>
            </a:r>
          </a:p>
          <a:p>
            <a:pPr lvl="3" rtl="0"/>
            <a:r>
              <a:rPr lang="es"/>
              <a:t>Fourth level</a:t>
            </a:r>
          </a:p>
          <a:p>
            <a:pPr lvl="4" rtl="0"/>
            <a:r>
              <a:rPr lang="es"/>
              <a:t>Fifth level</a:t>
            </a:r>
            <a:endParaRPr lang="en-US" dirty="0"/>
          </a:p>
        </p:txBody>
      </p:sp>
      <p:sp>
        <p:nvSpPr>
          <p:cNvPr id="4" name="Date Placeholder 3"/>
          <p:cNvSpPr>
            <a:spLocks noGrp="1"/>
          </p:cNvSpPr>
          <p:nvPr>
            <p:ph type="dt" sz="half" idx="10"/>
          </p:nvPr>
        </p:nvSpPr>
        <p:spPr/>
        <p:txBody>
          <a:bodyPr rtlCol="0"/>
          <a:lstStyle/>
          <a:p>
            <a:pPr rtl="0"/>
            <a:fld id="{C764DE79-268F-4C1A-8933-263129D2AF90}" type="datetimeFigureOut">
              <a:rPr lang="en-US" dirty="0"/>
              <a:t>8/9/2022</a:t>
            </a:fld>
            <a:endParaRPr lang="en-US" dirty="0"/>
          </a:p>
        </p:txBody>
      </p:sp>
      <p:sp>
        <p:nvSpPr>
          <p:cNvPr id="5" name="Footer Placeholder 4"/>
          <p:cNvSpPr>
            <a:spLocks noGrp="1"/>
          </p:cNvSpPr>
          <p:nvPr>
            <p:ph type="ftr" sz="quarter" idx="11"/>
          </p:nvPr>
        </p:nvSpPr>
        <p:spPr/>
        <p:txBody>
          <a:bodyPr rtlCol="0"/>
          <a:lstStyle/>
          <a:p>
            <a:pPr rtl="0"/>
            <a:endParaRPr lang="en-US" dirty="0"/>
          </a:p>
        </p:txBody>
      </p:sp>
      <p:sp>
        <p:nvSpPr>
          <p:cNvPr id="6" name="Slide Number Placeholder 5"/>
          <p:cNvSpPr>
            <a:spLocks noGrp="1"/>
          </p:cNvSpPr>
          <p:nvPr>
            <p:ph type="sldNum" sz="quarter" idx="12"/>
          </p:nvPr>
        </p:nvSpPr>
        <p:spPr/>
        <p:txBody>
          <a:bodyPr rtlCol="0"/>
          <a:lstStyle/>
          <a:p>
            <a:pPr rtl="0"/>
            <a:fld id="{48F63A3B-78C7-47BE-AE5E-E10140E04643}" type="slidenum">
              <a:rPr lang="en-US" dirty="0"/>
              <a:t>‹#›</a:t>
            </a:fld>
            <a:endParaRPr lang="en-US" dirty="0"/>
          </a:p>
        </p:txBody>
      </p:sp>
    </p:spTree>
    <p:extLst>
      <p:ext uri="{BB962C8B-B14F-4D97-AF65-F5344CB8AC3E}">
        <p14:creationId xmlns:p14="http://schemas.microsoft.com/office/powerpoint/2010/main" val="838029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rtlCol="0"/>
          <a:lstStyle/>
          <a:p>
            <a:pPr rtl="0"/>
            <a:r>
              <a:rPr lang="e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rtlCol="0"/>
          <a:lstStyle/>
          <a:p>
            <a:pPr lvl="0" rtl="0"/>
            <a:r>
              <a:rPr lang="es"/>
              <a:t>Edit Master text styles</a:t>
            </a:r>
          </a:p>
          <a:p>
            <a:pPr lvl="1" rtl="0"/>
            <a:r>
              <a:rPr lang="es"/>
              <a:t>Second level</a:t>
            </a:r>
          </a:p>
          <a:p>
            <a:pPr lvl="2" rtl="0"/>
            <a:r>
              <a:rPr lang="es"/>
              <a:t>Third level</a:t>
            </a:r>
          </a:p>
          <a:p>
            <a:pPr lvl="3" rtl="0"/>
            <a:r>
              <a:rPr lang="es"/>
              <a:t>Fourth level</a:t>
            </a:r>
          </a:p>
          <a:p>
            <a:pPr lvl="4" rtl="0"/>
            <a:r>
              <a:rPr lang="es"/>
              <a:t>Fifth level</a:t>
            </a:r>
            <a:endParaRPr lang="en-US" dirty="0"/>
          </a:p>
        </p:txBody>
      </p:sp>
      <p:sp>
        <p:nvSpPr>
          <p:cNvPr id="4" name="Date Placeholder 3"/>
          <p:cNvSpPr>
            <a:spLocks noGrp="1"/>
          </p:cNvSpPr>
          <p:nvPr>
            <p:ph type="dt" sz="half" idx="10"/>
          </p:nvPr>
        </p:nvSpPr>
        <p:spPr/>
        <p:txBody>
          <a:bodyPr rtlCol="0"/>
          <a:lstStyle/>
          <a:p>
            <a:pPr rtl="0"/>
            <a:fld id="{C764DE79-268F-4C1A-8933-263129D2AF90}" type="datetimeFigureOut">
              <a:rPr lang="en-US" dirty="0"/>
              <a:t>8/9/2022</a:t>
            </a:fld>
            <a:endParaRPr lang="en-US" dirty="0"/>
          </a:p>
        </p:txBody>
      </p:sp>
      <p:sp>
        <p:nvSpPr>
          <p:cNvPr id="5" name="Footer Placeholder 4"/>
          <p:cNvSpPr>
            <a:spLocks noGrp="1"/>
          </p:cNvSpPr>
          <p:nvPr>
            <p:ph type="ftr" sz="quarter" idx="11"/>
          </p:nvPr>
        </p:nvSpPr>
        <p:spPr/>
        <p:txBody>
          <a:bodyPr rtlCol="0"/>
          <a:lstStyle/>
          <a:p>
            <a:pPr rtl="0"/>
            <a:endParaRPr lang="en-US" dirty="0"/>
          </a:p>
        </p:txBody>
      </p:sp>
      <p:sp>
        <p:nvSpPr>
          <p:cNvPr id="6" name="Slide Number Placeholder 5"/>
          <p:cNvSpPr>
            <a:spLocks noGrp="1"/>
          </p:cNvSpPr>
          <p:nvPr>
            <p:ph type="sldNum" sz="quarter" idx="12"/>
          </p:nvPr>
        </p:nvSpPr>
        <p:spPr/>
        <p:txBody>
          <a:bodyPr rtlCol="0"/>
          <a:lstStyle/>
          <a:p>
            <a:pPr rtl="0"/>
            <a:fld id="{48F63A3B-78C7-47BE-AE5E-E10140E04643}" type="slidenum">
              <a:rPr lang="en-US" dirty="0"/>
              <a:t>‹#›</a:t>
            </a:fld>
            <a:endParaRPr lang="en-US" dirty="0"/>
          </a:p>
        </p:txBody>
      </p:sp>
    </p:spTree>
    <p:extLst>
      <p:ext uri="{BB962C8B-B14F-4D97-AF65-F5344CB8AC3E}">
        <p14:creationId xmlns:p14="http://schemas.microsoft.com/office/powerpoint/2010/main" val="26636824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38566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s"/>
              <a:t>Click to edit Master title style</a:t>
            </a:r>
            <a:endParaRPr lang="en-US" dirty="0"/>
          </a:p>
        </p:txBody>
      </p:sp>
      <p:sp>
        <p:nvSpPr>
          <p:cNvPr id="3" name="Content Placeholder 2"/>
          <p:cNvSpPr>
            <a:spLocks noGrp="1"/>
          </p:cNvSpPr>
          <p:nvPr>
            <p:ph idx="1"/>
          </p:nvPr>
        </p:nvSpPr>
        <p:spPr/>
        <p:txBody>
          <a:bodyPr rtlCol="0"/>
          <a:lstStyle/>
          <a:p>
            <a:pPr lvl="0" rtl="0"/>
            <a:r>
              <a:rPr lang="es"/>
              <a:t>Edit Master text styles</a:t>
            </a:r>
          </a:p>
          <a:p>
            <a:pPr lvl="1" rtl="0"/>
            <a:r>
              <a:rPr lang="es"/>
              <a:t>Second level</a:t>
            </a:r>
          </a:p>
          <a:p>
            <a:pPr lvl="2" rtl="0"/>
            <a:r>
              <a:rPr lang="es"/>
              <a:t>Third level</a:t>
            </a:r>
          </a:p>
          <a:p>
            <a:pPr lvl="3" rtl="0"/>
            <a:r>
              <a:rPr lang="es"/>
              <a:t>Fourth level</a:t>
            </a:r>
          </a:p>
          <a:p>
            <a:pPr lvl="4" rtl="0"/>
            <a:r>
              <a:rPr lang="es"/>
              <a:t>Fifth level</a:t>
            </a:r>
            <a:endParaRPr lang="en-US" dirty="0"/>
          </a:p>
        </p:txBody>
      </p:sp>
      <p:sp>
        <p:nvSpPr>
          <p:cNvPr id="4" name="Date Placeholder 3"/>
          <p:cNvSpPr>
            <a:spLocks noGrp="1"/>
          </p:cNvSpPr>
          <p:nvPr>
            <p:ph type="dt" sz="half" idx="10"/>
          </p:nvPr>
        </p:nvSpPr>
        <p:spPr/>
        <p:txBody>
          <a:bodyPr rtlCol="0"/>
          <a:lstStyle/>
          <a:p>
            <a:pPr rtl="0"/>
            <a:fld id="{C764DE79-268F-4C1A-8933-263129D2AF90}" type="datetimeFigureOut">
              <a:rPr lang="en-US" dirty="0"/>
              <a:t>8/9/2022</a:t>
            </a:fld>
            <a:endParaRPr lang="en-US" dirty="0"/>
          </a:p>
        </p:txBody>
      </p:sp>
      <p:sp>
        <p:nvSpPr>
          <p:cNvPr id="5" name="Footer Placeholder 4"/>
          <p:cNvSpPr>
            <a:spLocks noGrp="1"/>
          </p:cNvSpPr>
          <p:nvPr>
            <p:ph type="ftr" sz="quarter" idx="11"/>
          </p:nvPr>
        </p:nvSpPr>
        <p:spPr/>
        <p:txBody>
          <a:bodyPr rtlCol="0"/>
          <a:lstStyle/>
          <a:p>
            <a:pPr rtl="0"/>
            <a:endParaRPr lang="en-US" dirty="0"/>
          </a:p>
        </p:txBody>
      </p:sp>
      <p:sp>
        <p:nvSpPr>
          <p:cNvPr id="6" name="Slide Number Placeholder 5"/>
          <p:cNvSpPr>
            <a:spLocks noGrp="1"/>
          </p:cNvSpPr>
          <p:nvPr>
            <p:ph type="sldNum" sz="quarter" idx="12"/>
          </p:nvPr>
        </p:nvSpPr>
        <p:spPr/>
        <p:txBody>
          <a:bodyPr rtlCol="0"/>
          <a:lstStyle/>
          <a:p>
            <a:pPr rtl="0"/>
            <a:fld id="{48F63A3B-78C7-47BE-AE5E-E10140E04643}" type="slidenum">
              <a:rPr lang="en-US" dirty="0"/>
              <a:t>‹#›</a:t>
            </a:fld>
            <a:endParaRPr lang="en-US" dirty="0"/>
          </a:p>
        </p:txBody>
      </p:sp>
    </p:spTree>
    <p:extLst>
      <p:ext uri="{BB962C8B-B14F-4D97-AF65-F5344CB8AC3E}">
        <p14:creationId xmlns:p14="http://schemas.microsoft.com/office/powerpoint/2010/main" val="2886706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rtlCol="0" anchor="b"/>
          <a:lstStyle>
            <a:lvl1pPr>
              <a:defRPr sz="5100"/>
            </a:lvl1pPr>
          </a:lstStyle>
          <a:p>
            <a:pPr rtl="0"/>
            <a:r>
              <a:rPr lang="e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rtlCol="0"/>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rtl="0"/>
            <a:r>
              <a:rPr lang="es"/>
              <a:t>Edit Master text styles</a:t>
            </a:r>
          </a:p>
        </p:txBody>
      </p:sp>
      <p:sp>
        <p:nvSpPr>
          <p:cNvPr id="4" name="Date Placeholder 3"/>
          <p:cNvSpPr>
            <a:spLocks noGrp="1"/>
          </p:cNvSpPr>
          <p:nvPr>
            <p:ph type="dt" sz="half" idx="10"/>
          </p:nvPr>
        </p:nvSpPr>
        <p:spPr/>
        <p:txBody>
          <a:bodyPr rtlCol="0"/>
          <a:lstStyle/>
          <a:p>
            <a:pPr rtl="0"/>
            <a:fld id="{C764DE79-268F-4C1A-8933-263129D2AF90}" type="datetimeFigureOut">
              <a:rPr lang="en-US" dirty="0"/>
              <a:t>8/9/2022</a:t>
            </a:fld>
            <a:endParaRPr lang="en-US" dirty="0"/>
          </a:p>
        </p:txBody>
      </p:sp>
      <p:sp>
        <p:nvSpPr>
          <p:cNvPr id="5" name="Footer Placeholder 4"/>
          <p:cNvSpPr>
            <a:spLocks noGrp="1"/>
          </p:cNvSpPr>
          <p:nvPr>
            <p:ph type="ftr" sz="quarter" idx="11"/>
          </p:nvPr>
        </p:nvSpPr>
        <p:spPr/>
        <p:txBody>
          <a:bodyPr rtlCol="0"/>
          <a:lstStyle/>
          <a:p>
            <a:pPr rtl="0"/>
            <a:endParaRPr lang="en-US" dirty="0"/>
          </a:p>
        </p:txBody>
      </p:sp>
      <p:sp>
        <p:nvSpPr>
          <p:cNvPr id="6" name="Slide Number Placeholder 5"/>
          <p:cNvSpPr>
            <a:spLocks noGrp="1"/>
          </p:cNvSpPr>
          <p:nvPr>
            <p:ph type="sldNum" sz="quarter" idx="12"/>
          </p:nvPr>
        </p:nvSpPr>
        <p:spPr/>
        <p:txBody>
          <a:bodyPr rtlCol="0"/>
          <a:lstStyle/>
          <a:p>
            <a:pPr rtl="0"/>
            <a:fld id="{48F63A3B-78C7-47BE-AE5E-E10140E04643}" type="slidenum">
              <a:rPr lang="en-US" dirty="0"/>
              <a:t>‹#›</a:t>
            </a:fld>
            <a:endParaRPr lang="en-US" dirty="0"/>
          </a:p>
        </p:txBody>
      </p:sp>
    </p:spTree>
    <p:extLst>
      <p:ext uri="{BB962C8B-B14F-4D97-AF65-F5344CB8AC3E}">
        <p14:creationId xmlns:p14="http://schemas.microsoft.com/office/powerpoint/2010/main" val="686076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rtlCol="0"/>
          <a:lstStyle/>
          <a:p>
            <a:pPr lvl="0" rtl="0"/>
            <a:r>
              <a:rPr lang="es"/>
              <a:t>Edit Master text styles</a:t>
            </a:r>
          </a:p>
          <a:p>
            <a:pPr lvl="1" rtl="0"/>
            <a:r>
              <a:rPr lang="es"/>
              <a:t>Second level</a:t>
            </a:r>
          </a:p>
          <a:p>
            <a:pPr lvl="2" rtl="0"/>
            <a:r>
              <a:rPr lang="es"/>
              <a:t>Third level</a:t>
            </a:r>
          </a:p>
          <a:p>
            <a:pPr lvl="3" rtl="0"/>
            <a:r>
              <a:rPr lang="es"/>
              <a:t>Fourth level</a:t>
            </a:r>
          </a:p>
          <a:p>
            <a:pPr lvl="4" rtl="0"/>
            <a:r>
              <a:rPr lang="es"/>
              <a:t>Fifth level</a:t>
            </a:r>
            <a:endParaRPr lang="en-US" dirty="0"/>
          </a:p>
        </p:txBody>
      </p:sp>
      <p:sp>
        <p:nvSpPr>
          <p:cNvPr id="4" name="Content Placeholder 3"/>
          <p:cNvSpPr>
            <a:spLocks noGrp="1"/>
          </p:cNvSpPr>
          <p:nvPr>
            <p:ph sz="half" idx="2"/>
          </p:nvPr>
        </p:nvSpPr>
        <p:spPr>
          <a:xfrm>
            <a:off x="3934778" y="2677584"/>
            <a:ext cx="3303270" cy="6381962"/>
          </a:xfrm>
        </p:spPr>
        <p:txBody>
          <a:bodyPr rtlCol="0"/>
          <a:lstStyle/>
          <a:p>
            <a:pPr lvl="0" rtl="0"/>
            <a:r>
              <a:rPr lang="es"/>
              <a:t>Edit Master text styles</a:t>
            </a:r>
          </a:p>
          <a:p>
            <a:pPr lvl="1" rtl="0"/>
            <a:r>
              <a:rPr lang="es"/>
              <a:t>Second level</a:t>
            </a:r>
          </a:p>
          <a:p>
            <a:pPr lvl="2" rtl="0"/>
            <a:r>
              <a:rPr lang="es"/>
              <a:t>Third level</a:t>
            </a:r>
          </a:p>
          <a:p>
            <a:pPr lvl="3" rtl="0"/>
            <a:r>
              <a:rPr lang="es"/>
              <a:t>Fourth level</a:t>
            </a:r>
          </a:p>
          <a:p>
            <a:pPr lvl="4" rtl="0"/>
            <a:r>
              <a:rPr lang="es"/>
              <a:t>Fifth level</a:t>
            </a:r>
            <a:endParaRPr lang="en-US" dirty="0"/>
          </a:p>
        </p:txBody>
      </p:sp>
      <p:sp>
        <p:nvSpPr>
          <p:cNvPr id="5" name="Date Placeholder 4"/>
          <p:cNvSpPr>
            <a:spLocks noGrp="1"/>
          </p:cNvSpPr>
          <p:nvPr>
            <p:ph type="dt" sz="half" idx="10"/>
          </p:nvPr>
        </p:nvSpPr>
        <p:spPr/>
        <p:txBody>
          <a:bodyPr rtlCol="0"/>
          <a:lstStyle/>
          <a:p>
            <a:pPr rtl="0"/>
            <a:fld id="{C764DE79-268F-4C1A-8933-263129D2AF90}" type="datetimeFigureOut">
              <a:rPr lang="en-US" dirty="0"/>
              <a:t>8/9/2022</a:t>
            </a:fld>
            <a:endParaRPr lang="en-US" dirty="0"/>
          </a:p>
        </p:txBody>
      </p:sp>
      <p:sp>
        <p:nvSpPr>
          <p:cNvPr id="6" name="Footer Placeholder 5"/>
          <p:cNvSpPr>
            <a:spLocks noGrp="1"/>
          </p:cNvSpPr>
          <p:nvPr>
            <p:ph type="ftr" sz="quarter" idx="11"/>
          </p:nvPr>
        </p:nvSpPr>
        <p:spPr/>
        <p:txBody>
          <a:bodyPr rtlCol="0"/>
          <a:lstStyle/>
          <a:p>
            <a:pPr rtl="0"/>
            <a:endParaRPr lang="en-US" dirty="0"/>
          </a:p>
        </p:txBody>
      </p:sp>
      <p:sp>
        <p:nvSpPr>
          <p:cNvPr id="7" name="Slide Number Placeholder 6"/>
          <p:cNvSpPr>
            <a:spLocks noGrp="1"/>
          </p:cNvSpPr>
          <p:nvPr>
            <p:ph type="sldNum" sz="quarter" idx="12"/>
          </p:nvPr>
        </p:nvSpPr>
        <p:spPr/>
        <p:txBody>
          <a:bodyPr rtlCol="0"/>
          <a:lstStyle/>
          <a:p>
            <a:pPr rtl="0"/>
            <a:fld id="{48F63A3B-78C7-47BE-AE5E-E10140E04643}" type="slidenum">
              <a:rPr lang="en-US" dirty="0"/>
              <a:t>‹#›</a:t>
            </a:fld>
            <a:endParaRPr lang="en-US" dirty="0"/>
          </a:p>
        </p:txBody>
      </p:sp>
    </p:spTree>
    <p:extLst>
      <p:ext uri="{BB962C8B-B14F-4D97-AF65-F5344CB8AC3E}">
        <p14:creationId xmlns:p14="http://schemas.microsoft.com/office/powerpoint/2010/main" val="643681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rtlCol="0"/>
          <a:lstStyle/>
          <a:p>
            <a:pPr rtl="0"/>
            <a:r>
              <a:rPr lang="e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rtlCol="0"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rtl="0"/>
            <a:r>
              <a:rPr lang="es"/>
              <a:t>Edit Master text styles</a:t>
            </a:r>
          </a:p>
        </p:txBody>
      </p:sp>
      <p:sp>
        <p:nvSpPr>
          <p:cNvPr id="4" name="Content Placeholder 3"/>
          <p:cNvSpPr>
            <a:spLocks noGrp="1"/>
          </p:cNvSpPr>
          <p:nvPr>
            <p:ph sz="half" idx="2"/>
          </p:nvPr>
        </p:nvSpPr>
        <p:spPr>
          <a:xfrm>
            <a:off x="535366" y="3674110"/>
            <a:ext cx="3288089" cy="5404062"/>
          </a:xfrm>
        </p:spPr>
        <p:txBody>
          <a:bodyPr rtlCol="0"/>
          <a:lstStyle/>
          <a:p>
            <a:pPr lvl="0" rtl="0"/>
            <a:r>
              <a:rPr lang="es"/>
              <a:t>Edit Master text styles</a:t>
            </a:r>
          </a:p>
          <a:p>
            <a:pPr lvl="1" rtl="0"/>
            <a:r>
              <a:rPr lang="es"/>
              <a:t>Second level</a:t>
            </a:r>
          </a:p>
          <a:p>
            <a:pPr lvl="2" rtl="0"/>
            <a:r>
              <a:rPr lang="es"/>
              <a:t>Third level</a:t>
            </a:r>
          </a:p>
          <a:p>
            <a:pPr lvl="3" rtl="0"/>
            <a:r>
              <a:rPr lang="es"/>
              <a:t>Fourth level</a:t>
            </a:r>
          </a:p>
          <a:p>
            <a:pPr lvl="4" rtl="0"/>
            <a:r>
              <a:rPr lang="e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rtlCol="0"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rtl="0"/>
            <a:r>
              <a:rPr lang="es"/>
              <a:t>Edit Master text styles</a:t>
            </a:r>
          </a:p>
        </p:txBody>
      </p:sp>
      <p:sp>
        <p:nvSpPr>
          <p:cNvPr id="6" name="Content Placeholder 5"/>
          <p:cNvSpPr>
            <a:spLocks noGrp="1"/>
          </p:cNvSpPr>
          <p:nvPr>
            <p:ph sz="quarter" idx="4"/>
          </p:nvPr>
        </p:nvSpPr>
        <p:spPr>
          <a:xfrm>
            <a:off x="3934778" y="3674110"/>
            <a:ext cx="3304282" cy="5404062"/>
          </a:xfrm>
        </p:spPr>
        <p:txBody>
          <a:bodyPr rtlCol="0"/>
          <a:lstStyle/>
          <a:p>
            <a:pPr lvl="0" rtl="0"/>
            <a:r>
              <a:rPr lang="es"/>
              <a:t>Edit Master text styles</a:t>
            </a:r>
          </a:p>
          <a:p>
            <a:pPr lvl="1" rtl="0"/>
            <a:r>
              <a:rPr lang="es"/>
              <a:t>Second level</a:t>
            </a:r>
          </a:p>
          <a:p>
            <a:pPr lvl="2" rtl="0"/>
            <a:r>
              <a:rPr lang="es"/>
              <a:t>Third level</a:t>
            </a:r>
          </a:p>
          <a:p>
            <a:pPr lvl="3" rtl="0"/>
            <a:r>
              <a:rPr lang="es"/>
              <a:t>Fourth level</a:t>
            </a:r>
          </a:p>
          <a:p>
            <a:pPr lvl="4" rtl="0"/>
            <a:r>
              <a:rPr lang="es"/>
              <a:t>Fifth level</a:t>
            </a:r>
            <a:endParaRPr lang="en-US" dirty="0"/>
          </a:p>
        </p:txBody>
      </p:sp>
      <p:sp>
        <p:nvSpPr>
          <p:cNvPr id="7" name="Date Placeholder 6"/>
          <p:cNvSpPr>
            <a:spLocks noGrp="1"/>
          </p:cNvSpPr>
          <p:nvPr>
            <p:ph type="dt" sz="half" idx="10"/>
          </p:nvPr>
        </p:nvSpPr>
        <p:spPr/>
        <p:txBody>
          <a:bodyPr rtlCol="0"/>
          <a:lstStyle/>
          <a:p>
            <a:pPr rtl="0"/>
            <a:fld id="{C764DE79-268F-4C1A-8933-263129D2AF90}" type="datetimeFigureOut">
              <a:rPr lang="en-US" dirty="0"/>
              <a:t>8/9/2022</a:t>
            </a:fld>
            <a:endParaRPr lang="en-US" dirty="0"/>
          </a:p>
        </p:txBody>
      </p:sp>
      <p:sp>
        <p:nvSpPr>
          <p:cNvPr id="8" name="Footer Placeholder 7"/>
          <p:cNvSpPr>
            <a:spLocks noGrp="1"/>
          </p:cNvSpPr>
          <p:nvPr>
            <p:ph type="ftr" sz="quarter" idx="11"/>
          </p:nvPr>
        </p:nvSpPr>
        <p:spPr/>
        <p:txBody>
          <a:bodyPr rtlCol="0"/>
          <a:lstStyle/>
          <a:p>
            <a:pPr rtl="0"/>
            <a:endParaRPr lang="en-US" dirty="0"/>
          </a:p>
        </p:txBody>
      </p:sp>
      <p:sp>
        <p:nvSpPr>
          <p:cNvPr id="9" name="Slide Number Placeholder 8"/>
          <p:cNvSpPr>
            <a:spLocks noGrp="1"/>
          </p:cNvSpPr>
          <p:nvPr>
            <p:ph type="sldNum" sz="quarter" idx="12"/>
          </p:nvPr>
        </p:nvSpPr>
        <p:spPr/>
        <p:txBody>
          <a:bodyPr rtlCol="0"/>
          <a:lstStyle/>
          <a:p>
            <a:pPr rtl="0"/>
            <a:fld id="{48F63A3B-78C7-47BE-AE5E-E10140E04643}" type="slidenum">
              <a:rPr lang="en-US" dirty="0"/>
              <a:t>‹#›</a:t>
            </a:fld>
            <a:endParaRPr lang="en-US" dirty="0"/>
          </a:p>
        </p:txBody>
      </p:sp>
    </p:spTree>
    <p:extLst>
      <p:ext uri="{BB962C8B-B14F-4D97-AF65-F5344CB8AC3E}">
        <p14:creationId xmlns:p14="http://schemas.microsoft.com/office/powerpoint/2010/main" val="281122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s"/>
              <a:t>Click to edit Master title style</a:t>
            </a:r>
            <a:endParaRPr lang="en-US" dirty="0"/>
          </a:p>
        </p:txBody>
      </p:sp>
      <p:sp>
        <p:nvSpPr>
          <p:cNvPr id="3" name="Date Placeholder 2"/>
          <p:cNvSpPr>
            <a:spLocks noGrp="1"/>
          </p:cNvSpPr>
          <p:nvPr>
            <p:ph type="dt" sz="half" idx="10"/>
          </p:nvPr>
        </p:nvSpPr>
        <p:spPr/>
        <p:txBody>
          <a:bodyPr rtlCol="0"/>
          <a:lstStyle/>
          <a:p>
            <a:pPr rtl="0"/>
            <a:fld id="{C764DE79-268F-4C1A-8933-263129D2AF90}" type="datetimeFigureOut">
              <a:rPr lang="en-US" dirty="0"/>
              <a:t>8/9/2022</a:t>
            </a:fld>
            <a:endParaRPr lang="en-US" dirty="0"/>
          </a:p>
        </p:txBody>
      </p:sp>
      <p:sp>
        <p:nvSpPr>
          <p:cNvPr id="4" name="Footer Placeholder 3"/>
          <p:cNvSpPr>
            <a:spLocks noGrp="1"/>
          </p:cNvSpPr>
          <p:nvPr>
            <p:ph type="ftr" sz="quarter" idx="11"/>
          </p:nvPr>
        </p:nvSpPr>
        <p:spPr/>
        <p:txBody>
          <a:bodyPr rtlCol="0"/>
          <a:lstStyle/>
          <a:p>
            <a:pPr rtl="0"/>
            <a:endParaRPr lang="en-US" dirty="0"/>
          </a:p>
        </p:txBody>
      </p:sp>
      <p:sp>
        <p:nvSpPr>
          <p:cNvPr id="5" name="Slide Number Placeholder 4"/>
          <p:cNvSpPr>
            <a:spLocks noGrp="1"/>
          </p:cNvSpPr>
          <p:nvPr>
            <p:ph type="sldNum" sz="quarter" idx="12"/>
          </p:nvPr>
        </p:nvSpPr>
        <p:spPr/>
        <p:txBody>
          <a:bodyPr rtlCol="0"/>
          <a:lstStyle/>
          <a:p>
            <a:pPr rtl="0"/>
            <a:fld id="{48F63A3B-78C7-47BE-AE5E-E10140E04643}" type="slidenum">
              <a:rPr lang="en-US" dirty="0"/>
              <a:t>‹#›</a:t>
            </a:fld>
            <a:endParaRPr lang="en-US" dirty="0"/>
          </a:p>
        </p:txBody>
      </p:sp>
    </p:spTree>
    <p:extLst>
      <p:ext uri="{BB962C8B-B14F-4D97-AF65-F5344CB8AC3E}">
        <p14:creationId xmlns:p14="http://schemas.microsoft.com/office/powerpoint/2010/main" val="3357793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rtlCol="0"/>
          <a:lstStyle/>
          <a:p>
            <a:pPr rtl="0"/>
            <a:fld id="{C764DE79-268F-4C1A-8933-263129D2AF90}" type="datetimeFigureOut">
              <a:rPr lang="en-US" dirty="0"/>
              <a:t>8/9/2022</a:t>
            </a:fld>
            <a:endParaRPr lang="en-US" dirty="0"/>
          </a:p>
        </p:txBody>
      </p:sp>
      <p:sp>
        <p:nvSpPr>
          <p:cNvPr id="3" name="Footer Placeholder 2"/>
          <p:cNvSpPr>
            <a:spLocks noGrp="1"/>
          </p:cNvSpPr>
          <p:nvPr>
            <p:ph type="ftr" sz="quarter" idx="11"/>
          </p:nvPr>
        </p:nvSpPr>
        <p:spPr/>
        <p:txBody>
          <a:bodyPr rtlCol="0"/>
          <a:lstStyle/>
          <a:p>
            <a:pPr rtl="0"/>
            <a:endParaRPr lang="en-US" dirty="0"/>
          </a:p>
        </p:txBody>
      </p:sp>
      <p:sp>
        <p:nvSpPr>
          <p:cNvPr id="4" name="Slide Number Placeholder 3"/>
          <p:cNvSpPr>
            <a:spLocks noGrp="1"/>
          </p:cNvSpPr>
          <p:nvPr>
            <p:ph type="sldNum" sz="quarter" idx="12"/>
          </p:nvPr>
        </p:nvSpPr>
        <p:spPr/>
        <p:txBody>
          <a:bodyPr rtlCol="0"/>
          <a:lstStyle/>
          <a:p>
            <a:pPr rtl="0"/>
            <a:fld id="{48F63A3B-78C7-47BE-AE5E-E10140E04643}" type="slidenum">
              <a:rPr lang="en-US" dirty="0"/>
              <a:t>‹#›</a:t>
            </a:fld>
            <a:endParaRPr lang="en-US" dirty="0"/>
          </a:p>
        </p:txBody>
      </p:sp>
    </p:spTree>
    <p:extLst>
      <p:ext uri="{BB962C8B-B14F-4D97-AF65-F5344CB8AC3E}">
        <p14:creationId xmlns:p14="http://schemas.microsoft.com/office/powerpoint/2010/main" val="2080294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rtlCol="0" anchor="b"/>
          <a:lstStyle>
            <a:lvl1pPr>
              <a:defRPr sz="2720"/>
            </a:lvl1pPr>
          </a:lstStyle>
          <a:p>
            <a:pPr rtl="0"/>
            <a:r>
              <a:rPr lang="e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rtlCol="0"/>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rtl="0"/>
            <a:r>
              <a:rPr lang="es"/>
              <a:t>Edit Master text styles</a:t>
            </a:r>
          </a:p>
          <a:p>
            <a:pPr lvl="1" rtl="0"/>
            <a:r>
              <a:rPr lang="es"/>
              <a:t>Second level</a:t>
            </a:r>
          </a:p>
          <a:p>
            <a:pPr lvl="2" rtl="0"/>
            <a:r>
              <a:rPr lang="es"/>
              <a:t>Third level</a:t>
            </a:r>
          </a:p>
          <a:p>
            <a:pPr lvl="3" rtl="0"/>
            <a:r>
              <a:rPr lang="es"/>
              <a:t>Fourth level</a:t>
            </a:r>
          </a:p>
          <a:p>
            <a:pPr lvl="4" rtl="0"/>
            <a:r>
              <a:rPr lang="es"/>
              <a:t>Fifth level</a:t>
            </a:r>
            <a:endParaRPr lang="en-US" dirty="0"/>
          </a:p>
        </p:txBody>
      </p:sp>
      <p:sp>
        <p:nvSpPr>
          <p:cNvPr id="4" name="Text Placeholder 3"/>
          <p:cNvSpPr>
            <a:spLocks noGrp="1"/>
          </p:cNvSpPr>
          <p:nvPr>
            <p:ph type="body" sz="half" idx="2"/>
          </p:nvPr>
        </p:nvSpPr>
        <p:spPr>
          <a:xfrm>
            <a:off x="535365" y="3017520"/>
            <a:ext cx="2506801" cy="5590329"/>
          </a:xfrm>
        </p:spPr>
        <p:txBody>
          <a:bodyPr rtlCol="0"/>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rtl="0"/>
            <a:r>
              <a:rPr lang="es"/>
              <a:t>Edit Master text styles</a:t>
            </a:r>
          </a:p>
        </p:txBody>
      </p:sp>
      <p:sp>
        <p:nvSpPr>
          <p:cNvPr id="5" name="Date Placeholder 4"/>
          <p:cNvSpPr>
            <a:spLocks noGrp="1"/>
          </p:cNvSpPr>
          <p:nvPr>
            <p:ph type="dt" sz="half" idx="10"/>
          </p:nvPr>
        </p:nvSpPr>
        <p:spPr/>
        <p:txBody>
          <a:bodyPr rtlCol="0"/>
          <a:lstStyle/>
          <a:p>
            <a:pPr rtl="0"/>
            <a:fld id="{C764DE79-268F-4C1A-8933-263129D2AF90}" type="datetimeFigureOut">
              <a:rPr lang="en-US" dirty="0"/>
              <a:t>8/9/2022</a:t>
            </a:fld>
            <a:endParaRPr lang="en-US" dirty="0"/>
          </a:p>
        </p:txBody>
      </p:sp>
      <p:sp>
        <p:nvSpPr>
          <p:cNvPr id="6" name="Footer Placeholder 5"/>
          <p:cNvSpPr>
            <a:spLocks noGrp="1"/>
          </p:cNvSpPr>
          <p:nvPr>
            <p:ph type="ftr" sz="quarter" idx="11"/>
          </p:nvPr>
        </p:nvSpPr>
        <p:spPr/>
        <p:txBody>
          <a:bodyPr rtlCol="0"/>
          <a:lstStyle/>
          <a:p>
            <a:pPr rtl="0"/>
            <a:endParaRPr lang="en-US" dirty="0"/>
          </a:p>
        </p:txBody>
      </p:sp>
      <p:sp>
        <p:nvSpPr>
          <p:cNvPr id="7" name="Slide Number Placeholder 6"/>
          <p:cNvSpPr>
            <a:spLocks noGrp="1"/>
          </p:cNvSpPr>
          <p:nvPr>
            <p:ph type="sldNum" sz="quarter" idx="12"/>
          </p:nvPr>
        </p:nvSpPr>
        <p:spPr/>
        <p:txBody>
          <a:bodyPr rtlCol="0"/>
          <a:lstStyle/>
          <a:p>
            <a:pPr rtl="0"/>
            <a:fld id="{48F63A3B-78C7-47BE-AE5E-E10140E04643}" type="slidenum">
              <a:rPr lang="en-US" dirty="0"/>
              <a:t>‹#›</a:t>
            </a:fld>
            <a:endParaRPr lang="en-US" dirty="0"/>
          </a:p>
        </p:txBody>
      </p:sp>
    </p:spTree>
    <p:extLst>
      <p:ext uri="{BB962C8B-B14F-4D97-AF65-F5344CB8AC3E}">
        <p14:creationId xmlns:p14="http://schemas.microsoft.com/office/powerpoint/2010/main" val="910056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rtlCol="0" anchor="b"/>
          <a:lstStyle>
            <a:lvl1pPr>
              <a:defRPr sz="2720"/>
            </a:lvl1pPr>
          </a:lstStyle>
          <a:p>
            <a:pPr rtl="0"/>
            <a:r>
              <a:rPr lang="e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rtlCol="0"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pPr rtl="0"/>
            <a:r>
              <a:rPr lang="e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rtlCol="0"/>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rtl="0"/>
            <a:r>
              <a:rPr lang="es"/>
              <a:t>Edit Master text styles</a:t>
            </a:r>
          </a:p>
        </p:txBody>
      </p:sp>
      <p:sp>
        <p:nvSpPr>
          <p:cNvPr id="5" name="Date Placeholder 4"/>
          <p:cNvSpPr>
            <a:spLocks noGrp="1"/>
          </p:cNvSpPr>
          <p:nvPr>
            <p:ph type="dt" sz="half" idx="10"/>
          </p:nvPr>
        </p:nvSpPr>
        <p:spPr/>
        <p:txBody>
          <a:bodyPr rtlCol="0"/>
          <a:lstStyle/>
          <a:p>
            <a:pPr rtl="0"/>
            <a:fld id="{C764DE79-268F-4C1A-8933-263129D2AF90}" type="datetimeFigureOut">
              <a:rPr lang="en-US" dirty="0"/>
              <a:t>8/9/2022</a:t>
            </a:fld>
            <a:endParaRPr lang="en-US" dirty="0"/>
          </a:p>
        </p:txBody>
      </p:sp>
      <p:sp>
        <p:nvSpPr>
          <p:cNvPr id="6" name="Footer Placeholder 5"/>
          <p:cNvSpPr>
            <a:spLocks noGrp="1"/>
          </p:cNvSpPr>
          <p:nvPr>
            <p:ph type="ftr" sz="quarter" idx="11"/>
          </p:nvPr>
        </p:nvSpPr>
        <p:spPr/>
        <p:txBody>
          <a:bodyPr rtlCol="0"/>
          <a:lstStyle/>
          <a:p>
            <a:pPr rtl="0"/>
            <a:endParaRPr lang="en-US" dirty="0"/>
          </a:p>
        </p:txBody>
      </p:sp>
      <p:sp>
        <p:nvSpPr>
          <p:cNvPr id="7" name="Slide Number Placeholder 6"/>
          <p:cNvSpPr>
            <a:spLocks noGrp="1"/>
          </p:cNvSpPr>
          <p:nvPr>
            <p:ph type="sldNum" sz="quarter" idx="12"/>
          </p:nvPr>
        </p:nvSpPr>
        <p:spPr/>
        <p:txBody>
          <a:bodyPr rtlCol="0"/>
          <a:lstStyle/>
          <a:p>
            <a:pPr rtl="0"/>
            <a:fld id="{48F63A3B-78C7-47BE-AE5E-E10140E04643}" type="slidenum">
              <a:rPr lang="en-US" dirty="0"/>
              <a:t>‹#›</a:t>
            </a:fld>
            <a:endParaRPr lang="en-US" dirty="0"/>
          </a:p>
        </p:txBody>
      </p:sp>
    </p:spTree>
    <p:extLst>
      <p:ext uri="{BB962C8B-B14F-4D97-AF65-F5344CB8AC3E}">
        <p14:creationId xmlns:p14="http://schemas.microsoft.com/office/powerpoint/2010/main" val="218809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pPr rtl="0"/>
            <a:r>
              <a:rPr lang="e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rtl="0"/>
            <a:r>
              <a:rPr lang="es"/>
              <a:t>Edit Master text styles</a:t>
            </a:r>
          </a:p>
          <a:p>
            <a:pPr lvl="1" rtl="0"/>
            <a:r>
              <a:rPr lang="es"/>
              <a:t>Second level</a:t>
            </a:r>
          </a:p>
          <a:p>
            <a:pPr lvl="2" rtl="0"/>
            <a:r>
              <a:rPr lang="es"/>
              <a:t>Third level</a:t>
            </a:r>
          </a:p>
          <a:p>
            <a:pPr lvl="3" rtl="0"/>
            <a:r>
              <a:rPr lang="es"/>
              <a:t>Fourth level</a:t>
            </a:r>
          </a:p>
          <a:p>
            <a:pPr lvl="4" rtl="0"/>
            <a:r>
              <a:rPr lang="e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pPr rtl="0"/>
            <a:fld id="{C764DE79-268F-4C1A-8933-263129D2AF90}" type="datetimeFigureOut">
              <a:rPr lang="en-US" dirty="0"/>
              <a:t>8/9/2022</a:t>
            </a:fld>
            <a:endParaRPr lang="en-US" dirty="0"/>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pPr rtl="0"/>
            <a:endParaRPr lang="en-US" dirty="0"/>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pPr rtl="0"/>
            <a:fld id="{48F63A3B-78C7-47BE-AE5E-E10140E04643}" type="slidenum">
              <a:rPr lang="en-US" dirty="0"/>
              <a:t>‹#›</a:t>
            </a:fld>
            <a:endParaRPr lang="en-US" dirty="0"/>
          </a:p>
        </p:txBody>
      </p:sp>
    </p:spTree>
    <p:extLst>
      <p:ext uri="{BB962C8B-B14F-4D97-AF65-F5344CB8AC3E}">
        <p14:creationId xmlns:p14="http://schemas.microsoft.com/office/powerpoint/2010/main" val="3430159086"/>
      </p:ext>
    </p:extLst>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 id="2147483665" r:id="rId12"/>
    <p:sldLayoutId id="2147483652" r:id="rId13"/>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 name="Picture 43">
            <a:extLst>
              <a:ext uri="{FF2B5EF4-FFF2-40B4-BE49-F238E27FC236}">
                <a16:creationId xmlns:a16="http://schemas.microsoft.com/office/drawing/2014/main" id="{47657B20-1B0E-3C45-A30C-13214877322F}"/>
              </a:ext>
            </a:extLst>
          </p:cNvPr>
          <p:cNvPicPr>
            <a:picLocks noChangeAspect="1"/>
          </p:cNvPicPr>
          <p:nvPr/>
        </p:nvPicPr>
        <p:blipFill>
          <a:blip r:embed="rId2"/>
          <a:stretch>
            <a:fillRect/>
          </a:stretch>
        </p:blipFill>
        <p:spPr>
          <a:xfrm>
            <a:off x="477796" y="8902797"/>
            <a:ext cx="1211086" cy="417616"/>
          </a:xfrm>
          <a:prstGeom prst="rect">
            <a:avLst/>
          </a:prstGeom>
        </p:spPr>
      </p:pic>
      <p:pic>
        <p:nvPicPr>
          <p:cNvPr id="45" name="Picture 44">
            <a:extLst>
              <a:ext uri="{FF2B5EF4-FFF2-40B4-BE49-F238E27FC236}">
                <a16:creationId xmlns:a16="http://schemas.microsoft.com/office/drawing/2014/main" id="{DEADA991-65F1-6340-A2DB-AFE9D71E1787}"/>
              </a:ext>
            </a:extLst>
          </p:cNvPr>
          <p:cNvPicPr>
            <a:picLocks noChangeAspect="1"/>
          </p:cNvPicPr>
          <p:nvPr/>
        </p:nvPicPr>
        <p:blipFill>
          <a:blip r:embed="rId3"/>
          <a:stretch>
            <a:fillRect/>
          </a:stretch>
        </p:blipFill>
        <p:spPr>
          <a:xfrm>
            <a:off x="4388457" y="8904638"/>
            <a:ext cx="1465915" cy="427558"/>
          </a:xfrm>
          <a:prstGeom prst="rect">
            <a:avLst/>
          </a:prstGeom>
        </p:spPr>
      </p:pic>
      <p:sp>
        <p:nvSpPr>
          <p:cNvPr id="46" name="TextBox 45">
            <a:extLst>
              <a:ext uri="{FF2B5EF4-FFF2-40B4-BE49-F238E27FC236}">
                <a16:creationId xmlns:a16="http://schemas.microsoft.com/office/drawing/2014/main" id="{850B8566-64E4-D146-872C-7BE3B47220A0}"/>
              </a:ext>
            </a:extLst>
          </p:cNvPr>
          <p:cNvSpPr txBox="1"/>
          <p:nvPr/>
        </p:nvSpPr>
        <p:spPr>
          <a:xfrm>
            <a:off x="1751431" y="8839469"/>
            <a:ext cx="2404257" cy="582445"/>
          </a:xfrm>
          <a:prstGeom prst="rect">
            <a:avLst/>
          </a:prstGeom>
          <a:noFill/>
        </p:spPr>
        <p:txBody>
          <a:bodyPr wrap="square" rtlCol="0">
            <a:noAutofit/>
          </a:bodyPr>
          <a:lstStyle/>
          <a:p>
            <a:pPr rtl="0"/>
            <a:r>
              <a:rPr lang="es" sz="600">
                <a:solidFill>
                  <a:schemeClr val="tx1">
                    <a:alpha val="42000"/>
                  </a:schemeClr>
                </a:solidFill>
                <a:latin typeface="Arial Narrow" panose="020B0604020202020204" pitchFamily="34" charset="0"/>
                <a:ea typeface="Intro Book Alt" charset="0"/>
                <a:cs typeface="Arial Narrow" panose="020B0604020202020204" pitchFamily="34" charset="0"/>
              </a:rPr>
              <a:t>Este material fue financiado por el Programa de Asistencia Nutricional Suplementaria (SNAP) del USDA. Esta institución es un proveedor y empleador de igualdad de oportunidades. La Universidad Estatal de Utah es una institución de acción afirmativa/igualdad de oportunidades y está comprometida con un entorno de aprendizaje y trabajo libre de discriminación. Para ver el aviso de no discriminación de la USU, consulte equity.usu.edu/non-discrimination.</a:t>
            </a:r>
          </a:p>
        </p:txBody>
      </p:sp>
      <p:pic>
        <p:nvPicPr>
          <p:cNvPr id="7" name="Picture 6">
            <a:extLst>
              <a:ext uri="{FF2B5EF4-FFF2-40B4-BE49-F238E27FC236}">
                <a16:creationId xmlns:a16="http://schemas.microsoft.com/office/drawing/2014/main" id="{1F2EB400-5532-ED4C-8CE0-D7A68826A20F}"/>
              </a:ext>
            </a:extLst>
          </p:cNvPr>
          <p:cNvPicPr>
            <a:picLocks/>
          </p:cNvPicPr>
          <p:nvPr/>
        </p:nvPicPr>
        <p:blipFill>
          <a:blip r:embed="rId4"/>
          <a:stretch>
            <a:fillRect/>
          </a:stretch>
        </p:blipFill>
        <p:spPr>
          <a:xfrm>
            <a:off x="6987308" y="0"/>
            <a:ext cx="786384" cy="5029200"/>
          </a:xfrm>
          <a:prstGeom prst="rect">
            <a:avLst/>
          </a:prstGeom>
        </p:spPr>
      </p:pic>
      <p:pic>
        <p:nvPicPr>
          <p:cNvPr id="5" name="Picture 4">
            <a:extLst>
              <a:ext uri="{FF2B5EF4-FFF2-40B4-BE49-F238E27FC236}">
                <a16:creationId xmlns:a16="http://schemas.microsoft.com/office/drawing/2014/main" id="{C1682C9B-A060-C648-8BFE-D6B6B5330F5B}"/>
              </a:ext>
            </a:extLst>
          </p:cNvPr>
          <p:cNvPicPr>
            <a:picLocks noChangeAspect="1"/>
          </p:cNvPicPr>
          <p:nvPr/>
        </p:nvPicPr>
        <p:blipFill>
          <a:blip r:embed="rId5"/>
          <a:stretch>
            <a:fillRect/>
          </a:stretch>
        </p:blipFill>
        <p:spPr>
          <a:xfrm>
            <a:off x="0" y="4460009"/>
            <a:ext cx="7772400" cy="569191"/>
          </a:xfrm>
          <a:prstGeom prst="rect">
            <a:avLst/>
          </a:prstGeom>
        </p:spPr>
      </p:pic>
      <p:pic>
        <p:nvPicPr>
          <p:cNvPr id="9" name="Picture 8">
            <a:extLst>
              <a:ext uri="{FF2B5EF4-FFF2-40B4-BE49-F238E27FC236}">
                <a16:creationId xmlns:a16="http://schemas.microsoft.com/office/drawing/2014/main" id="{AE904C35-2824-EB48-9BC6-34BF8020834D}"/>
              </a:ext>
            </a:extLst>
          </p:cNvPr>
          <p:cNvPicPr>
            <a:picLocks noChangeAspect="1"/>
          </p:cNvPicPr>
          <p:nvPr/>
        </p:nvPicPr>
        <p:blipFill>
          <a:blip r:embed="rId6"/>
          <a:stretch>
            <a:fillRect/>
          </a:stretch>
        </p:blipFill>
        <p:spPr>
          <a:xfrm>
            <a:off x="6000335" y="2802905"/>
            <a:ext cx="1295400" cy="1589809"/>
          </a:xfrm>
          <a:prstGeom prst="rect">
            <a:avLst/>
          </a:prstGeom>
        </p:spPr>
      </p:pic>
      <p:sp>
        <p:nvSpPr>
          <p:cNvPr id="28" name="TextBox 27"/>
          <p:cNvSpPr txBox="1"/>
          <p:nvPr/>
        </p:nvSpPr>
        <p:spPr>
          <a:xfrm>
            <a:off x="355666" y="164127"/>
            <a:ext cx="6153685" cy="897146"/>
          </a:xfrm>
          <a:prstGeom prst="rect">
            <a:avLst/>
          </a:prstGeom>
          <a:noFill/>
        </p:spPr>
        <p:txBody>
          <a:bodyPr wrap="square" rtlCol="0">
            <a:normAutofit/>
          </a:bodyPr>
          <a:lstStyle/>
          <a:p>
            <a:pPr rtl="0"/>
            <a:r>
              <a:rPr lang="es" sz="3600" b="1">
                <a:solidFill>
                  <a:srgbClr val="012437"/>
                </a:solidFill>
                <a:latin typeface="Arial Narrow" panose="020B0604020202020204" pitchFamily="34" charset="0"/>
                <a:ea typeface="Intro Black Alt" charset="0"/>
                <a:cs typeface="Arial Narrow" panose="020B0604020202020204" pitchFamily="34" charset="0"/>
              </a:rPr>
              <a:t>Nombre de la receta aquí</a:t>
            </a:r>
          </a:p>
        </p:txBody>
      </p:sp>
      <p:sp>
        <p:nvSpPr>
          <p:cNvPr id="31" name="TextBox 30"/>
          <p:cNvSpPr txBox="1"/>
          <p:nvPr/>
        </p:nvSpPr>
        <p:spPr>
          <a:xfrm>
            <a:off x="355667" y="1316667"/>
            <a:ext cx="1840312" cy="2112961"/>
          </a:xfrm>
          <a:prstGeom prst="rect">
            <a:avLst/>
          </a:prstGeom>
          <a:noFill/>
        </p:spPr>
        <p:txBody>
          <a:bodyPr wrap="square" rtlCol="0">
            <a:normAutofit/>
          </a:bodyPr>
          <a:lstStyle/>
          <a:p>
            <a:pPr marL="221850" indent="-221850" rtl="0">
              <a:buFont typeface="Arial" charset="0"/>
              <a:buChar char="•"/>
            </a:pPr>
            <a:r>
              <a:rPr lang="es" sz="1100">
                <a:latin typeface="Arial Narrow" panose="020B0604020202020204" pitchFamily="34" charset="0"/>
                <a:ea typeface="Intro Book Alt" charset="0"/>
                <a:cs typeface="Arial Narrow" panose="020B0604020202020204" pitchFamily="34" charset="0"/>
              </a:rPr>
              <a:t>El ingrediente va aquí</a:t>
            </a:r>
          </a:p>
          <a:p>
            <a:pPr marL="221850" indent="-221850" defTabSz="1183209" rtl="0">
              <a:buFont typeface="Arial" charset="0"/>
              <a:buChar char="•"/>
              <a:defRPr/>
            </a:pPr>
            <a:r>
              <a:rPr lang="es" sz="1100">
                <a:latin typeface="Arial Narrow" panose="020B0604020202020204" pitchFamily="34" charset="0"/>
                <a:ea typeface="Intro Book Alt" charset="0"/>
                <a:cs typeface="Arial Narrow" panose="020B0604020202020204" pitchFamily="34" charset="0"/>
              </a:rPr>
              <a:t>El ingrediente va aquí</a:t>
            </a:r>
          </a:p>
          <a:p>
            <a:pPr marL="221850" indent="-221850" defTabSz="1183209" rtl="0">
              <a:buFont typeface="Arial" charset="0"/>
              <a:buChar char="•"/>
              <a:defRPr/>
            </a:pPr>
            <a:r>
              <a:rPr lang="es" sz="1100">
                <a:latin typeface="Arial Narrow" panose="020B0604020202020204" pitchFamily="34" charset="0"/>
                <a:ea typeface="Intro Book Alt" charset="0"/>
                <a:cs typeface="Arial Narrow" panose="020B0604020202020204" pitchFamily="34" charset="0"/>
              </a:rPr>
              <a:t>El ingrediente va aquí</a:t>
            </a:r>
          </a:p>
          <a:p>
            <a:pPr marL="221850" indent="-221850" defTabSz="1183209" rtl="0">
              <a:buFont typeface="Arial" charset="0"/>
              <a:buChar char="•"/>
              <a:defRPr/>
            </a:pPr>
            <a:r>
              <a:rPr lang="es" sz="1100">
                <a:latin typeface="Arial Narrow" panose="020B0604020202020204" pitchFamily="34" charset="0"/>
                <a:ea typeface="Intro Book Alt" charset="0"/>
                <a:cs typeface="Arial Narrow" panose="020B0604020202020204" pitchFamily="34" charset="0"/>
              </a:rPr>
              <a:t>El ingrediente va aquí</a:t>
            </a:r>
          </a:p>
          <a:p>
            <a:pPr marL="221850" indent="-221850" defTabSz="1183209" rtl="0">
              <a:buFont typeface="Arial" charset="0"/>
              <a:buChar char="•"/>
              <a:defRPr/>
            </a:pPr>
            <a:r>
              <a:rPr lang="es" sz="1100">
                <a:latin typeface="Arial Narrow" panose="020B0604020202020204" pitchFamily="34" charset="0"/>
                <a:ea typeface="Intro Book Alt" charset="0"/>
                <a:cs typeface="Arial Narrow" panose="020B0604020202020204" pitchFamily="34" charset="0"/>
              </a:rPr>
              <a:t>El ingrediente va aquí</a:t>
            </a:r>
          </a:p>
          <a:p>
            <a:pPr marL="221850" indent="-221850" defTabSz="1183209" rtl="0">
              <a:buFont typeface="Arial" charset="0"/>
              <a:buChar char="•"/>
              <a:defRPr/>
            </a:pPr>
            <a:r>
              <a:rPr lang="es" sz="1100">
                <a:latin typeface="Arial Narrow" panose="020B0604020202020204" pitchFamily="34" charset="0"/>
                <a:ea typeface="Intro Book Alt" charset="0"/>
                <a:cs typeface="Arial Narrow" panose="020B0604020202020204" pitchFamily="34" charset="0"/>
              </a:rPr>
              <a:t>El ingrediente va aquí</a:t>
            </a:r>
          </a:p>
          <a:p>
            <a:pPr marL="221850" indent="-221850" defTabSz="1183209" rtl="0">
              <a:buFont typeface="Arial" charset="0"/>
              <a:buChar char="•"/>
              <a:defRPr/>
            </a:pPr>
            <a:r>
              <a:rPr lang="es" sz="1100">
                <a:latin typeface="Arial Narrow" panose="020B0604020202020204" pitchFamily="34" charset="0"/>
                <a:ea typeface="Intro Book Alt" charset="0"/>
                <a:cs typeface="Arial Narrow" panose="020B0604020202020204" pitchFamily="34" charset="0"/>
              </a:rPr>
              <a:t>El ingrediente va aquí</a:t>
            </a:r>
          </a:p>
          <a:p>
            <a:pPr marL="221850" indent="-221850" defTabSz="1183209" rtl="0">
              <a:buFont typeface="Arial" charset="0"/>
              <a:buChar char="•"/>
              <a:defRPr/>
            </a:pPr>
            <a:r>
              <a:rPr lang="es" sz="1100">
                <a:latin typeface="Arial Narrow" panose="020B0604020202020204" pitchFamily="34" charset="0"/>
                <a:ea typeface="Intro Book Alt" charset="0"/>
                <a:cs typeface="Arial Narrow" panose="020B0604020202020204" pitchFamily="34" charset="0"/>
              </a:rPr>
              <a:t>El ingrediente va aquí</a:t>
            </a:r>
          </a:p>
          <a:p>
            <a:pPr marL="221850" indent="-221850" defTabSz="1183209" rtl="0">
              <a:buFont typeface="Arial" charset="0"/>
              <a:buChar char="•"/>
              <a:defRPr/>
            </a:pPr>
            <a:r>
              <a:rPr lang="es" sz="1100">
                <a:latin typeface="Arial Narrow" panose="020B0604020202020204" pitchFamily="34" charset="0"/>
                <a:ea typeface="Intro Book Alt" charset="0"/>
                <a:cs typeface="Arial Narrow" panose="020B0604020202020204" pitchFamily="34" charset="0"/>
              </a:rPr>
              <a:t>El ingrediente va aquí</a:t>
            </a:r>
          </a:p>
          <a:p>
            <a:pPr marL="221850" indent="-221850" defTabSz="1183209" rtl="0">
              <a:buFont typeface="Arial" charset="0"/>
              <a:buChar char="•"/>
              <a:defRPr/>
            </a:pPr>
            <a:r>
              <a:rPr lang="es" sz="1100">
                <a:latin typeface="Arial Narrow" panose="020B0604020202020204" pitchFamily="34" charset="0"/>
                <a:ea typeface="Intro Book Alt" charset="0"/>
                <a:cs typeface="Arial Narrow" panose="020B0604020202020204" pitchFamily="34" charset="0"/>
              </a:rPr>
              <a:t>El ingrediente va aquí</a:t>
            </a:r>
          </a:p>
          <a:p>
            <a:pPr marL="221850" indent="-221850" defTabSz="1183209" rtl="0">
              <a:buFont typeface="Arial" charset="0"/>
              <a:buChar char="•"/>
              <a:defRPr/>
            </a:pPr>
            <a:r>
              <a:rPr lang="es" sz="1100">
                <a:latin typeface="Arial Narrow" panose="020B0604020202020204" pitchFamily="34" charset="0"/>
                <a:ea typeface="Intro Book Alt" charset="0"/>
                <a:cs typeface="Arial Narrow" panose="020B0604020202020204" pitchFamily="34" charset="0"/>
              </a:rPr>
              <a:t>El ingrediente va aquí</a:t>
            </a:r>
          </a:p>
          <a:p>
            <a:pPr marL="221850" indent="-221850" defTabSz="1183209" rtl="0">
              <a:buFont typeface="Arial" charset="0"/>
              <a:buChar char="•"/>
              <a:defRPr/>
            </a:pPr>
            <a:r>
              <a:rPr lang="es" sz="1100">
                <a:latin typeface="Arial Narrow" panose="020B0604020202020204" pitchFamily="34" charset="0"/>
                <a:ea typeface="Intro Book Alt" charset="0"/>
                <a:cs typeface="Arial Narrow" panose="020B0604020202020204" pitchFamily="34" charset="0"/>
              </a:rPr>
              <a:t>El ingrediente va aquí</a:t>
            </a:r>
          </a:p>
        </p:txBody>
      </p:sp>
      <p:sp>
        <p:nvSpPr>
          <p:cNvPr id="30" name="TextBox 29">
            <a:extLst>
              <a:ext uri="{FF2B5EF4-FFF2-40B4-BE49-F238E27FC236}">
                <a16:creationId xmlns:a16="http://schemas.microsoft.com/office/drawing/2014/main" id="{86846ADF-510E-F14D-9878-BCE276B189D9}"/>
              </a:ext>
            </a:extLst>
          </p:cNvPr>
          <p:cNvSpPr txBox="1"/>
          <p:nvPr/>
        </p:nvSpPr>
        <p:spPr>
          <a:xfrm>
            <a:off x="355666" y="981245"/>
            <a:ext cx="2397142" cy="523997"/>
          </a:xfrm>
          <a:prstGeom prst="rect">
            <a:avLst/>
          </a:prstGeom>
          <a:noFill/>
        </p:spPr>
        <p:txBody>
          <a:bodyPr wrap="square" rtlCol="0">
            <a:normAutofit/>
          </a:bodyPr>
          <a:lstStyle/>
          <a:p>
            <a:pPr rtl="0"/>
            <a:r>
              <a:rPr lang="es" b="1">
                <a:solidFill>
                  <a:srgbClr val="7B8E39"/>
                </a:solidFill>
                <a:latin typeface="Arial Narrow" panose="020B0604020202020204" pitchFamily="34" charset="0"/>
                <a:ea typeface="Intro Black Alt" charset="0"/>
                <a:cs typeface="Arial Narrow" panose="020B0604020202020204" pitchFamily="34" charset="0"/>
              </a:rPr>
              <a:t>Ingredientes</a:t>
            </a:r>
          </a:p>
        </p:txBody>
      </p:sp>
      <p:sp>
        <p:nvSpPr>
          <p:cNvPr id="22" name="TextBox 21">
            <a:extLst>
              <a:ext uri="{FF2B5EF4-FFF2-40B4-BE49-F238E27FC236}">
                <a16:creationId xmlns:a16="http://schemas.microsoft.com/office/drawing/2014/main" id="{3BCB4807-C192-2C46-8D59-D1C606E39A40}"/>
              </a:ext>
            </a:extLst>
          </p:cNvPr>
          <p:cNvSpPr txBox="1"/>
          <p:nvPr/>
        </p:nvSpPr>
        <p:spPr>
          <a:xfrm>
            <a:off x="2688602" y="1316667"/>
            <a:ext cx="3791609" cy="1995563"/>
          </a:xfrm>
          <a:prstGeom prst="rect">
            <a:avLst/>
          </a:prstGeom>
          <a:noFill/>
        </p:spPr>
        <p:txBody>
          <a:bodyPr wrap="square" rtlCol="0">
            <a:noAutofit/>
          </a:bodyPr>
          <a:lstStyle/>
          <a:p>
            <a:pPr rtl="0"/>
            <a:r>
              <a:rPr lang="es" sz="1100">
                <a:latin typeface="Arial Narrow" panose="020B0604020202020204" pitchFamily="34" charset="0"/>
                <a:ea typeface="Intro Book Alt" charset="0"/>
                <a:cs typeface="Arial Narrow" panose="020B0604020202020204" pitchFamily="34" charset="0"/>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a:t>
            </a:r>
          </a:p>
        </p:txBody>
      </p:sp>
      <p:sp>
        <p:nvSpPr>
          <p:cNvPr id="23" name="TextBox 22">
            <a:extLst>
              <a:ext uri="{FF2B5EF4-FFF2-40B4-BE49-F238E27FC236}">
                <a16:creationId xmlns:a16="http://schemas.microsoft.com/office/drawing/2014/main" id="{9FDB935D-5FCB-D344-8E0D-B8B4CB173CD8}"/>
              </a:ext>
            </a:extLst>
          </p:cNvPr>
          <p:cNvSpPr txBox="1"/>
          <p:nvPr/>
        </p:nvSpPr>
        <p:spPr>
          <a:xfrm>
            <a:off x="2688602" y="981245"/>
            <a:ext cx="2397142" cy="589353"/>
          </a:xfrm>
          <a:prstGeom prst="rect">
            <a:avLst/>
          </a:prstGeom>
          <a:noFill/>
        </p:spPr>
        <p:txBody>
          <a:bodyPr wrap="square" rtlCol="0">
            <a:normAutofit/>
          </a:bodyPr>
          <a:lstStyle/>
          <a:p>
            <a:pPr rtl="0"/>
            <a:r>
              <a:rPr lang="es" b="1">
                <a:solidFill>
                  <a:srgbClr val="7B8E39"/>
                </a:solidFill>
                <a:latin typeface="Arial Narrow" panose="020B0604020202020204" pitchFamily="34" charset="0"/>
                <a:ea typeface="Intro Black Alt" charset="0"/>
                <a:cs typeface="Arial Narrow" panose="020B0604020202020204" pitchFamily="34" charset="0"/>
              </a:rPr>
              <a:t>Instrucciones</a:t>
            </a:r>
          </a:p>
        </p:txBody>
      </p:sp>
      <p:sp>
        <p:nvSpPr>
          <p:cNvPr id="24" name="TextBox 23">
            <a:extLst>
              <a:ext uri="{FF2B5EF4-FFF2-40B4-BE49-F238E27FC236}">
                <a16:creationId xmlns:a16="http://schemas.microsoft.com/office/drawing/2014/main" id="{709A28BE-4095-C94D-B314-3B86EDB9BC8D}"/>
              </a:ext>
            </a:extLst>
          </p:cNvPr>
          <p:cNvSpPr txBox="1"/>
          <p:nvPr/>
        </p:nvSpPr>
        <p:spPr>
          <a:xfrm>
            <a:off x="0" y="4587038"/>
            <a:ext cx="7772400" cy="322587"/>
          </a:xfrm>
          <a:prstGeom prst="rect">
            <a:avLst/>
          </a:prstGeom>
          <a:noFill/>
        </p:spPr>
        <p:txBody>
          <a:bodyPr wrap="square" rtlCol="0">
            <a:normAutofit fontScale="85000" lnSpcReduction="10000"/>
          </a:bodyPr>
          <a:lstStyle/>
          <a:p>
            <a:pPr algn="ctr" rtl="0"/>
            <a:r>
              <a:rPr lang="es">
                <a:solidFill>
                  <a:schemeClr val="bg1"/>
                </a:solidFill>
                <a:latin typeface="Arial Narrow" panose="020B0604020202020204" pitchFamily="34" charset="0"/>
                <a:ea typeface="Intro Book Alt" charset="0"/>
                <a:cs typeface="Arial Narrow" panose="020B0604020202020204" pitchFamily="34" charset="0"/>
              </a:rPr>
              <a:t>Encuentre más consejos sobre estilo de vida saludable y recetas nutritivas en </a:t>
            </a:r>
            <a:r>
              <a:rPr lang="es" b="1">
                <a:solidFill>
                  <a:schemeClr val="bg1"/>
                </a:solidFill>
                <a:latin typeface="Arial Narrow" panose="020B0604020202020204" pitchFamily="34" charset="0"/>
                <a:ea typeface="Intro Book Alt" charset="0"/>
                <a:cs typeface="Arial Narrow" panose="020B0604020202020204" pitchFamily="34" charset="0"/>
              </a:rPr>
              <a:t>CreateBetterHealth.org</a:t>
            </a:r>
            <a:endParaRPr lang="en-US" b="1" dirty="0">
              <a:solidFill>
                <a:schemeClr val="bg1"/>
              </a:solidFill>
              <a:latin typeface="Arial Narrow" panose="020B0604020202020204" pitchFamily="34" charset="0"/>
              <a:ea typeface="Intro Black Alt" charset="0"/>
              <a:cs typeface="Arial Narrow" panose="020B0604020202020204" pitchFamily="34" charset="0"/>
            </a:endParaRPr>
          </a:p>
        </p:txBody>
      </p:sp>
      <p:cxnSp>
        <p:nvCxnSpPr>
          <p:cNvPr id="25" name="Straight Arrow Connector 24">
            <a:extLst>
              <a:ext uri="{FF2B5EF4-FFF2-40B4-BE49-F238E27FC236}">
                <a16:creationId xmlns:a16="http://schemas.microsoft.com/office/drawing/2014/main" id="{9090066D-2C28-C549-AD59-0E473538B440}"/>
              </a:ext>
            </a:extLst>
          </p:cNvPr>
          <p:cNvCxnSpPr>
            <a:cxnSpLocks/>
          </p:cNvCxnSpPr>
          <p:nvPr/>
        </p:nvCxnSpPr>
        <p:spPr>
          <a:xfrm>
            <a:off x="2477254" y="1061273"/>
            <a:ext cx="0" cy="2525989"/>
          </a:xfrm>
          <a:prstGeom prst="straightConnector1">
            <a:avLst/>
          </a:prstGeom>
          <a:ln>
            <a:solidFill>
              <a:srgbClr val="7B8E39"/>
            </a:solidFill>
          </a:ln>
        </p:spPr>
        <p:style>
          <a:lnRef idx="1">
            <a:schemeClr val="accent1"/>
          </a:lnRef>
          <a:fillRef idx="0">
            <a:schemeClr val="accent1"/>
          </a:fillRef>
          <a:effectRef idx="0">
            <a:schemeClr val="accent1"/>
          </a:effectRef>
          <a:fontRef idx="minor">
            <a:schemeClr val="tx1"/>
          </a:fontRef>
        </p:style>
      </p:cxnSp>
      <p:pic>
        <p:nvPicPr>
          <p:cNvPr id="32" name="Picture 31">
            <a:extLst>
              <a:ext uri="{FF2B5EF4-FFF2-40B4-BE49-F238E27FC236}">
                <a16:creationId xmlns:a16="http://schemas.microsoft.com/office/drawing/2014/main" id="{36CD7CFA-45C7-6047-933C-058B11935CF9}"/>
              </a:ext>
            </a:extLst>
          </p:cNvPr>
          <p:cNvPicPr>
            <a:picLocks/>
          </p:cNvPicPr>
          <p:nvPr/>
        </p:nvPicPr>
        <p:blipFill>
          <a:blip r:embed="rId4"/>
          <a:stretch>
            <a:fillRect/>
          </a:stretch>
        </p:blipFill>
        <p:spPr>
          <a:xfrm>
            <a:off x="6987308" y="5029200"/>
            <a:ext cx="786384" cy="5029200"/>
          </a:xfrm>
          <a:prstGeom prst="rect">
            <a:avLst/>
          </a:prstGeom>
        </p:spPr>
      </p:pic>
      <p:pic>
        <p:nvPicPr>
          <p:cNvPr id="33" name="Picture 32">
            <a:extLst>
              <a:ext uri="{FF2B5EF4-FFF2-40B4-BE49-F238E27FC236}">
                <a16:creationId xmlns:a16="http://schemas.microsoft.com/office/drawing/2014/main" id="{EE572C8A-E77B-6D45-A90A-58CC008783FF}"/>
              </a:ext>
            </a:extLst>
          </p:cNvPr>
          <p:cNvPicPr>
            <a:picLocks noChangeAspect="1"/>
          </p:cNvPicPr>
          <p:nvPr/>
        </p:nvPicPr>
        <p:blipFill>
          <a:blip r:embed="rId5"/>
          <a:stretch>
            <a:fillRect/>
          </a:stretch>
        </p:blipFill>
        <p:spPr>
          <a:xfrm>
            <a:off x="0" y="9489209"/>
            <a:ext cx="7772400" cy="569191"/>
          </a:xfrm>
          <a:prstGeom prst="rect">
            <a:avLst/>
          </a:prstGeom>
        </p:spPr>
      </p:pic>
      <p:pic>
        <p:nvPicPr>
          <p:cNvPr id="34" name="Picture 33">
            <a:extLst>
              <a:ext uri="{FF2B5EF4-FFF2-40B4-BE49-F238E27FC236}">
                <a16:creationId xmlns:a16="http://schemas.microsoft.com/office/drawing/2014/main" id="{3410135D-2EAC-1C4B-8D6A-1D4D5E73D093}"/>
              </a:ext>
            </a:extLst>
          </p:cNvPr>
          <p:cNvPicPr>
            <a:picLocks noChangeAspect="1"/>
          </p:cNvPicPr>
          <p:nvPr/>
        </p:nvPicPr>
        <p:blipFill>
          <a:blip r:embed="rId6"/>
          <a:stretch>
            <a:fillRect/>
          </a:stretch>
        </p:blipFill>
        <p:spPr>
          <a:xfrm>
            <a:off x="6000335" y="7832105"/>
            <a:ext cx="1295400" cy="1589809"/>
          </a:xfrm>
          <a:prstGeom prst="rect">
            <a:avLst/>
          </a:prstGeom>
        </p:spPr>
      </p:pic>
      <p:sp>
        <p:nvSpPr>
          <p:cNvPr id="37" name="TextBox 36">
            <a:extLst>
              <a:ext uri="{FF2B5EF4-FFF2-40B4-BE49-F238E27FC236}">
                <a16:creationId xmlns:a16="http://schemas.microsoft.com/office/drawing/2014/main" id="{BA1B3397-8612-AB47-89C2-B4B523BEC68C}"/>
              </a:ext>
            </a:extLst>
          </p:cNvPr>
          <p:cNvSpPr txBox="1"/>
          <p:nvPr/>
        </p:nvSpPr>
        <p:spPr>
          <a:xfrm>
            <a:off x="355666" y="5193327"/>
            <a:ext cx="6153685" cy="897146"/>
          </a:xfrm>
          <a:prstGeom prst="rect">
            <a:avLst/>
          </a:prstGeom>
          <a:noFill/>
        </p:spPr>
        <p:txBody>
          <a:bodyPr wrap="square" rtlCol="0">
            <a:normAutofit/>
          </a:bodyPr>
          <a:lstStyle/>
          <a:p>
            <a:pPr rtl="0"/>
            <a:r>
              <a:rPr lang="es" sz="3600" b="1">
                <a:solidFill>
                  <a:srgbClr val="012437"/>
                </a:solidFill>
                <a:latin typeface="Arial Narrow" panose="020B0604020202020204" pitchFamily="34" charset="0"/>
                <a:ea typeface="Intro Black Alt" charset="0"/>
                <a:cs typeface="Arial Narrow" panose="020B0604020202020204" pitchFamily="34" charset="0"/>
              </a:rPr>
              <a:t>Nombre de la receta aquí</a:t>
            </a:r>
          </a:p>
        </p:txBody>
      </p:sp>
      <p:sp>
        <p:nvSpPr>
          <p:cNvPr id="38" name="TextBox 37">
            <a:extLst>
              <a:ext uri="{FF2B5EF4-FFF2-40B4-BE49-F238E27FC236}">
                <a16:creationId xmlns:a16="http://schemas.microsoft.com/office/drawing/2014/main" id="{D626B7C5-FD27-F749-B1EB-91A2E8DA3203}"/>
              </a:ext>
            </a:extLst>
          </p:cNvPr>
          <p:cNvSpPr txBox="1"/>
          <p:nvPr/>
        </p:nvSpPr>
        <p:spPr>
          <a:xfrm>
            <a:off x="355667" y="6345867"/>
            <a:ext cx="1840312" cy="2112961"/>
          </a:xfrm>
          <a:prstGeom prst="rect">
            <a:avLst/>
          </a:prstGeom>
          <a:noFill/>
        </p:spPr>
        <p:txBody>
          <a:bodyPr wrap="square" rtlCol="0">
            <a:normAutofit/>
          </a:bodyPr>
          <a:lstStyle/>
          <a:p>
            <a:pPr marL="221850" indent="-221850" rtl="0">
              <a:buFont typeface="Arial" charset="0"/>
              <a:buChar char="•"/>
            </a:pPr>
            <a:r>
              <a:rPr lang="es" sz="1100">
                <a:latin typeface="Arial Narrow" panose="020B0604020202020204" pitchFamily="34" charset="0"/>
                <a:ea typeface="Intro Book Alt" charset="0"/>
                <a:cs typeface="Arial Narrow" panose="020B0604020202020204" pitchFamily="34" charset="0"/>
              </a:rPr>
              <a:t>El ingrediente va aquí</a:t>
            </a:r>
          </a:p>
          <a:p>
            <a:pPr marL="221850" indent="-221850" defTabSz="1183209" rtl="0">
              <a:buFont typeface="Arial" charset="0"/>
              <a:buChar char="•"/>
              <a:defRPr/>
            </a:pPr>
            <a:r>
              <a:rPr lang="es" sz="1100">
                <a:latin typeface="Arial Narrow" panose="020B0604020202020204" pitchFamily="34" charset="0"/>
                <a:ea typeface="Intro Book Alt" charset="0"/>
                <a:cs typeface="Arial Narrow" panose="020B0604020202020204" pitchFamily="34" charset="0"/>
              </a:rPr>
              <a:t>El ingrediente va aquí</a:t>
            </a:r>
          </a:p>
          <a:p>
            <a:pPr marL="221850" indent="-221850" defTabSz="1183209" rtl="0">
              <a:buFont typeface="Arial" charset="0"/>
              <a:buChar char="•"/>
              <a:defRPr/>
            </a:pPr>
            <a:r>
              <a:rPr lang="es" sz="1100">
                <a:latin typeface="Arial Narrow" panose="020B0604020202020204" pitchFamily="34" charset="0"/>
                <a:ea typeface="Intro Book Alt" charset="0"/>
                <a:cs typeface="Arial Narrow" panose="020B0604020202020204" pitchFamily="34" charset="0"/>
              </a:rPr>
              <a:t>El ingrediente va aquí</a:t>
            </a:r>
          </a:p>
          <a:p>
            <a:pPr marL="221850" indent="-221850" defTabSz="1183209" rtl="0">
              <a:buFont typeface="Arial" charset="0"/>
              <a:buChar char="•"/>
              <a:defRPr/>
            </a:pPr>
            <a:r>
              <a:rPr lang="es" sz="1100">
                <a:latin typeface="Arial Narrow" panose="020B0604020202020204" pitchFamily="34" charset="0"/>
                <a:ea typeface="Intro Book Alt" charset="0"/>
                <a:cs typeface="Arial Narrow" panose="020B0604020202020204" pitchFamily="34" charset="0"/>
              </a:rPr>
              <a:t>El ingrediente va aquí</a:t>
            </a:r>
          </a:p>
          <a:p>
            <a:pPr marL="221850" indent="-221850" defTabSz="1183209" rtl="0">
              <a:buFont typeface="Arial" charset="0"/>
              <a:buChar char="•"/>
              <a:defRPr/>
            </a:pPr>
            <a:r>
              <a:rPr lang="es" sz="1100">
                <a:latin typeface="Arial Narrow" panose="020B0604020202020204" pitchFamily="34" charset="0"/>
                <a:ea typeface="Intro Book Alt" charset="0"/>
                <a:cs typeface="Arial Narrow" panose="020B0604020202020204" pitchFamily="34" charset="0"/>
              </a:rPr>
              <a:t>El ingrediente va aquí</a:t>
            </a:r>
          </a:p>
          <a:p>
            <a:pPr marL="221850" indent="-221850" defTabSz="1183209" rtl="0">
              <a:buFont typeface="Arial" charset="0"/>
              <a:buChar char="•"/>
              <a:defRPr/>
            </a:pPr>
            <a:r>
              <a:rPr lang="es" sz="1100">
                <a:latin typeface="Arial Narrow" panose="020B0604020202020204" pitchFamily="34" charset="0"/>
                <a:ea typeface="Intro Book Alt" charset="0"/>
                <a:cs typeface="Arial Narrow" panose="020B0604020202020204" pitchFamily="34" charset="0"/>
              </a:rPr>
              <a:t>El ingrediente va aquí</a:t>
            </a:r>
          </a:p>
          <a:p>
            <a:pPr marL="221850" indent="-221850" defTabSz="1183209" rtl="0">
              <a:buFont typeface="Arial" charset="0"/>
              <a:buChar char="•"/>
              <a:defRPr/>
            </a:pPr>
            <a:r>
              <a:rPr lang="es" sz="1100">
                <a:latin typeface="Arial Narrow" panose="020B0604020202020204" pitchFamily="34" charset="0"/>
                <a:ea typeface="Intro Book Alt" charset="0"/>
                <a:cs typeface="Arial Narrow" panose="020B0604020202020204" pitchFamily="34" charset="0"/>
              </a:rPr>
              <a:t>El ingrediente va aquí</a:t>
            </a:r>
          </a:p>
          <a:p>
            <a:pPr marL="221850" indent="-221850" defTabSz="1183209" rtl="0">
              <a:buFont typeface="Arial" charset="0"/>
              <a:buChar char="•"/>
              <a:defRPr/>
            </a:pPr>
            <a:r>
              <a:rPr lang="es" sz="1100">
                <a:latin typeface="Arial Narrow" panose="020B0604020202020204" pitchFamily="34" charset="0"/>
                <a:ea typeface="Intro Book Alt" charset="0"/>
                <a:cs typeface="Arial Narrow" panose="020B0604020202020204" pitchFamily="34" charset="0"/>
              </a:rPr>
              <a:t>El ingrediente va aquí</a:t>
            </a:r>
          </a:p>
          <a:p>
            <a:pPr marL="221850" indent="-221850" defTabSz="1183209" rtl="0">
              <a:buFont typeface="Arial" charset="0"/>
              <a:buChar char="•"/>
              <a:defRPr/>
            </a:pPr>
            <a:r>
              <a:rPr lang="es" sz="1100">
                <a:latin typeface="Arial Narrow" panose="020B0604020202020204" pitchFamily="34" charset="0"/>
                <a:ea typeface="Intro Book Alt" charset="0"/>
                <a:cs typeface="Arial Narrow" panose="020B0604020202020204" pitchFamily="34" charset="0"/>
              </a:rPr>
              <a:t>El ingrediente va aquí</a:t>
            </a:r>
          </a:p>
          <a:p>
            <a:pPr marL="221850" indent="-221850" defTabSz="1183209" rtl="0">
              <a:buFont typeface="Arial" charset="0"/>
              <a:buChar char="•"/>
              <a:defRPr/>
            </a:pPr>
            <a:r>
              <a:rPr lang="es" sz="1100">
                <a:latin typeface="Arial Narrow" panose="020B0604020202020204" pitchFamily="34" charset="0"/>
                <a:ea typeface="Intro Book Alt" charset="0"/>
                <a:cs typeface="Arial Narrow" panose="020B0604020202020204" pitchFamily="34" charset="0"/>
              </a:rPr>
              <a:t>El ingrediente va aquí</a:t>
            </a:r>
          </a:p>
          <a:p>
            <a:pPr marL="221850" indent="-221850" defTabSz="1183209" rtl="0">
              <a:buFont typeface="Arial" charset="0"/>
              <a:buChar char="•"/>
              <a:defRPr/>
            </a:pPr>
            <a:r>
              <a:rPr lang="es" sz="1100">
                <a:latin typeface="Arial Narrow" panose="020B0604020202020204" pitchFamily="34" charset="0"/>
                <a:ea typeface="Intro Book Alt" charset="0"/>
                <a:cs typeface="Arial Narrow" panose="020B0604020202020204" pitchFamily="34" charset="0"/>
              </a:rPr>
              <a:t>El ingrediente va aquí</a:t>
            </a:r>
          </a:p>
          <a:p>
            <a:pPr marL="221850" indent="-221850" defTabSz="1183209" rtl="0">
              <a:buFont typeface="Arial" charset="0"/>
              <a:buChar char="•"/>
              <a:defRPr/>
            </a:pPr>
            <a:r>
              <a:rPr lang="es" sz="1100">
                <a:latin typeface="Arial Narrow" panose="020B0604020202020204" pitchFamily="34" charset="0"/>
                <a:ea typeface="Intro Book Alt" charset="0"/>
                <a:cs typeface="Arial Narrow" panose="020B0604020202020204" pitchFamily="34" charset="0"/>
              </a:rPr>
              <a:t>El ingrediente va aquí</a:t>
            </a:r>
          </a:p>
        </p:txBody>
      </p:sp>
      <p:sp>
        <p:nvSpPr>
          <p:cNvPr id="39" name="TextBox 38">
            <a:extLst>
              <a:ext uri="{FF2B5EF4-FFF2-40B4-BE49-F238E27FC236}">
                <a16:creationId xmlns:a16="http://schemas.microsoft.com/office/drawing/2014/main" id="{2F6A3001-E124-954E-B3CE-406898EABE13}"/>
              </a:ext>
            </a:extLst>
          </p:cNvPr>
          <p:cNvSpPr txBox="1"/>
          <p:nvPr/>
        </p:nvSpPr>
        <p:spPr>
          <a:xfrm>
            <a:off x="355666" y="6010445"/>
            <a:ext cx="2397142" cy="523997"/>
          </a:xfrm>
          <a:prstGeom prst="rect">
            <a:avLst/>
          </a:prstGeom>
          <a:noFill/>
        </p:spPr>
        <p:txBody>
          <a:bodyPr wrap="square" rtlCol="0">
            <a:normAutofit/>
          </a:bodyPr>
          <a:lstStyle/>
          <a:p>
            <a:pPr rtl="0"/>
            <a:r>
              <a:rPr lang="es" b="1">
                <a:solidFill>
                  <a:srgbClr val="7B8E39"/>
                </a:solidFill>
                <a:latin typeface="Arial Narrow" panose="020B0604020202020204" pitchFamily="34" charset="0"/>
                <a:ea typeface="Intro Black Alt" charset="0"/>
                <a:cs typeface="Arial Narrow" panose="020B0604020202020204" pitchFamily="34" charset="0"/>
              </a:rPr>
              <a:t>Ingredientes</a:t>
            </a:r>
          </a:p>
        </p:txBody>
      </p:sp>
      <p:sp>
        <p:nvSpPr>
          <p:cNvPr id="40" name="TextBox 39">
            <a:extLst>
              <a:ext uri="{FF2B5EF4-FFF2-40B4-BE49-F238E27FC236}">
                <a16:creationId xmlns:a16="http://schemas.microsoft.com/office/drawing/2014/main" id="{98178791-5F38-FE43-85D7-CCA7BCA5F4B8}"/>
              </a:ext>
            </a:extLst>
          </p:cNvPr>
          <p:cNvSpPr txBox="1"/>
          <p:nvPr/>
        </p:nvSpPr>
        <p:spPr>
          <a:xfrm>
            <a:off x="2688602" y="6345867"/>
            <a:ext cx="3791609" cy="1995563"/>
          </a:xfrm>
          <a:prstGeom prst="rect">
            <a:avLst/>
          </a:prstGeom>
          <a:noFill/>
        </p:spPr>
        <p:txBody>
          <a:bodyPr wrap="square" rtlCol="0">
            <a:noAutofit/>
          </a:bodyPr>
          <a:lstStyle/>
          <a:p>
            <a:pPr rtl="0"/>
            <a:r>
              <a:rPr lang="es" sz="1100">
                <a:latin typeface="Arial Narrow" panose="020B0604020202020204" pitchFamily="34" charset="0"/>
                <a:ea typeface="Intro Book Alt" charset="0"/>
                <a:cs typeface="Arial Narrow" panose="020B0604020202020204" pitchFamily="34" charset="0"/>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a:t>
            </a:r>
          </a:p>
        </p:txBody>
      </p:sp>
      <p:sp>
        <p:nvSpPr>
          <p:cNvPr id="41" name="TextBox 40">
            <a:extLst>
              <a:ext uri="{FF2B5EF4-FFF2-40B4-BE49-F238E27FC236}">
                <a16:creationId xmlns:a16="http://schemas.microsoft.com/office/drawing/2014/main" id="{6130135B-491D-264D-A908-6AD75FB5C145}"/>
              </a:ext>
            </a:extLst>
          </p:cNvPr>
          <p:cNvSpPr txBox="1"/>
          <p:nvPr/>
        </p:nvSpPr>
        <p:spPr>
          <a:xfrm>
            <a:off x="2688602" y="6010445"/>
            <a:ext cx="2397142" cy="589353"/>
          </a:xfrm>
          <a:prstGeom prst="rect">
            <a:avLst/>
          </a:prstGeom>
          <a:noFill/>
        </p:spPr>
        <p:txBody>
          <a:bodyPr wrap="square" rtlCol="0">
            <a:normAutofit/>
          </a:bodyPr>
          <a:lstStyle/>
          <a:p>
            <a:pPr rtl="0"/>
            <a:r>
              <a:rPr lang="es" b="1">
                <a:solidFill>
                  <a:srgbClr val="7B8E39"/>
                </a:solidFill>
                <a:latin typeface="Arial Narrow" panose="020B0604020202020204" pitchFamily="34" charset="0"/>
                <a:ea typeface="Intro Black Alt" charset="0"/>
                <a:cs typeface="Arial Narrow" panose="020B0604020202020204" pitchFamily="34" charset="0"/>
              </a:rPr>
              <a:t>Instrucciones</a:t>
            </a:r>
          </a:p>
        </p:txBody>
      </p:sp>
      <p:sp>
        <p:nvSpPr>
          <p:cNvPr id="42" name="TextBox 41">
            <a:extLst>
              <a:ext uri="{FF2B5EF4-FFF2-40B4-BE49-F238E27FC236}">
                <a16:creationId xmlns:a16="http://schemas.microsoft.com/office/drawing/2014/main" id="{45017924-8D40-2C48-A098-098A15BCB160}"/>
              </a:ext>
            </a:extLst>
          </p:cNvPr>
          <p:cNvSpPr txBox="1"/>
          <p:nvPr/>
        </p:nvSpPr>
        <p:spPr>
          <a:xfrm>
            <a:off x="0" y="9616238"/>
            <a:ext cx="7772400" cy="322587"/>
          </a:xfrm>
          <a:prstGeom prst="rect">
            <a:avLst/>
          </a:prstGeom>
          <a:noFill/>
        </p:spPr>
        <p:txBody>
          <a:bodyPr wrap="square" rtlCol="0">
            <a:normAutofit fontScale="85000" lnSpcReduction="10000"/>
          </a:bodyPr>
          <a:lstStyle/>
          <a:p>
            <a:pPr algn="ctr" rtl="0"/>
            <a:r>
              <a:rPr lang="es">
                <a:solidFill>
                  <a:schemeClr val="bg1"/>
                </a:solidFill>
                <a:latin typeface="Arial Narrow" panose="020B0604020202020204" pitchFamily="34" charset="0"/>
                <a:ea typeface="Intro Book Alt" charset="0"/>
                <a:cs typeface="Arial Narrow" panose="020B0604020202020204" pitchFamily="34" charset="0"/>
              </a:rPr>
              <a:t>Encuentre más consejos sobre estilo de vida saludable y recetas nutritivas en </a:t>
            </a:r>
            <a:r>
              <a:rPr lang="es" b="1">
                <a:solidFill>
                  <a:schemeClr val="bg1"/>
                </a:solidFill>
                <a:latin typeface="Arial Narrow" panose="020B0604020202020204" pitchFamily="34" charset="0"/>
                <a:ea typeface="Intro Book Alt" charset="0"/>
                <a:cs typeface="Arial Narrow" panose="020B0604020202020204" pitchFamily="34" charset="0"/>
              </a:rPr>
              <a:t>CreateBetterHealth.org</a:t>
            </a:r>
            <a:endParaRPr lang="en-US" b="1" dirty="0">
              <a:solidFill>
                <a:schemeClr val="bg1"/>
              </a:solidFill>
              <a:latin typeface="Arial Narrow" panose="020B0604020202020204" pitchFamily="34" charset="0"/>
              <a:ea typeface="Intro Black Alt" charset="0"/>
              <a:cs typeface="Arial Narrow" panose="020B0604020202020204" pitchFamily="34" charset="0"/>
            </a:endParaRPr>
          </a:p>
        </p:txBody>
      </p:sp>
      <p:cxnSp>
        <p:nvCxnSpPr>
          <p:cNvPr id="43" name="Straight Arrow Connector 42">
            <a:extLst>
              <a:ext uri="{FF2B5EF4-FFF2-40B4-BE49-F238E27FC236}">
                <a16:creationId xmlns:a16="http://schemas.microsoft.com/office/drawing/2014/main" id="{6436F397-49D8-544C-8BE0-229B65E8E8D5}"/>
              </a:ext>
            </a:extLst>
          </p:cNvPr>
          <p:cNvCxnSpPr>
            <a:cxnSpLocks/>
          </p:cNvCxnSpPr>
          <p:nvPr/>
        </p:nvCxnSpPr>
        <p:spPr>
          <a:xfrm>
            <a:off x="2477254" y="6090473"/>
            <a:ext cx="0" cy="2525989"/>
          </a:xfrm>
          <a:prstGeom prst="straightConnector1">
            <a:avLst/>
          </a:prstGeom>
          <a:ln>
            <a:solidFill>
              <a:srgbClr val="7B8E39"/>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A6AF2983-91B4-AB40-9973-E9D5FC8F7B1E}"/>
              </a:ext>
            </a:extLst>
          </p:cNvPr>
          <p:cNvPicPr>
            <a:picLocks noChangeAspect="1"/>
          </p:cNvPicPr>
          <p:nvPr/>
        </p:nvPicPr>
        <p:blipFill>
          <a:blip r:embed="rId2"/>
          <a:stretch>
            <a:fillRect/>
          </a:stretch>
        </p:blipFill>
        <p:spPr>
          <a:xfrm>
            <a:off x="477796" y="3873597"/>
            <a:ext cx="1211086" cy="417616"/>
          </a:xfrm>
          <a:prstGeom prst="rect">
            <a:avLst/>
          </a:prstGeom>
        </p:spPr>
      </p:pic>
      <p:pic>
        <p:nvPicPr>
          <p:cNvPr id="13" name="Picture 12">
            <a:extLst>
              <a:ext uri="{FF2B5EF4-FFF2-40B4-BE49-F238E27FC236}">
                <a16:creationId xmlns:a16="http://schemas.microsoft.com/office/drawing/2014/main" id="{DE7D5541-EF53-3A43-B92B-5D0DBAEA553B}"/>
              </a:ext>
            </a:extLst>
          </p:cNvPr>
          <p:cNvPicPr>
            <a:picLocks noChangeAspect="1"/>
          </p:cNvPicPr>
          <p:nvPr/>
        </p:nvPicPr>
        <p:blipFill>
          <a:blip r:embed="rId3"/>
          <a:stretch>
            <a:fillRect/>
          </a:stretch>
        </p:blipFill>
        <p:spPr>
          <a:xfrm>
            <a:off x="4388457" y="3875438"/>
            <a:ext cx="1465915" cy="427558"/>
          </a:xfrm>
          <a:prstGeom prst="rect">
            <a:avLst/>
          </a:prstGeom>
        </p:spPr>
      </p:pic>
      <p:sp>
        <p:nvSpPr>
          <p:cNvPr id="26" name="TextBox 25">
            <a:extLst>
              <a:ext uri="{FF2B5EF4-FFF2-40B4-BE49-F238E27FC236}">
                <a16:creationId xmlns:a16="http://schemas.microsoft.com/office/drawing/2014/main" id="{FBED6885-9924-B549-834A-AF945B5CBCD5}"/>
              </a:ext>
            </a:extLst>
          </p:cNvPr>
          <p:cNvSpPr txBox="1"/>
          <p:nvPr/>
        </p:nvSpPr>
        <p:spPr>
          <a:xfrm>
            <a:off x="1751431" y="3810269"/>
            <a:ext cx="2404257" cy="582445"/>
          </a:xfrm>
          <a:prstGeom prst="rect">
            <a:avLst/>
          </a:prstGeom>
          <a:noFill/>
        </p:spPr>
        <p:txBody>
          <a:bodyPr wrap="square" rtlCol="0">
            <a:noAutofit/>
          </a:bodyPr>
          <a:lstStyle/>
          <a:p>
            <a:pPr rtl="0"/>
            <a:r>
              <a:rPr lang="es" sz="600">
                <a:solidFill>
                  <a:schemeClr val="tx1">
                    <a:alpha val="42000"/>
                  </a:schemeClr>
                </a:solidFill>
                <a:latin typeface="Arial Narrow" panose="020B0604020202020204" pitchFamily="34" charset="0"/>
                <a:ea typeface="Intro Book Alt" charset="0"/>
                <a:cs typeface="Arial Narrow" panose="020B0604020202020204" pitchFamily="34" charset="0"/>
              </a:rPr>
              <a:t>Este material fue financiado por el Programa de Asistencia Nutricional Suplementaria (SNAP) del USDA. Esta institución es un proveedor y empleador de igualdad de oportunidades. La Universidad Estatal de Utah es una institución de acción afirmativa/igualdad de oportunidades y está comprometida con un entorno de aprendizaje y trabajo libre de discriminación. Para ver el aviso de no discriminación de la USU, consulte equity.usu.edu/non-discrimination.</a:t>
            </a:r>
          </a:p>
        </p:txBody>
      </p:sp>
      <p:sp>
        <p:nvSpPr>
          <p:cNvPr id="2" name="TextBox 1">
            <a:extLst>
              <a:ext uri="{FF2B5EF4-FFF2-40B4-BE49-F238E27FC236}">
                <a16:creationId xmlns:a16="http://schemas.microsoft.com/office/drawing/2014/main" id="{96BBCA23-9D0B-AE7B-3142-2B342BF58C32}"/>
              </a:ext>
            </a:extLst>
          </p:cNvPr>
          <p:cNvSpPr txBox="1"/>
          <p:nvPr/>
        </p:nvSpPr>
        <p:spPr>
          <a:xfrm>
            <a:off x="6000335" y="4101491"/>
            <a:ext cx="1273635" cy="276999"/>
          </a:xfrm>
          <a:prstGeom prst="rect">
            <a:avLst/>
          </a:prstGeom>
          <a:solidFill>
            <a:schemeClr val="bg1"/>
          </a:solidFill>
        </p:spPr>
        <p:txBody>
          <a:bodyPr wrap="square" rtlCol="0">
            <a:spAutoFit/>
          </a:bodyPr>
          <a:lstStyle/>
          <a:p>
            <a:pPr algn="ctr"/>
            <a:r>
              <a:rPr lang="es-ES" sz="1200" dirty="0">
                <a:solidFill>
                  <a:srgbClr val="002539"/>
                </a:solidFill>
                <a:effectLst/>
                <a:latin typeface="Arial Narrow" panose="020B0606020202030204" pitchFamily="34" charset="0"/>
                <a:ea typeface="Arial" panose="020B0604020202020204" pitchFamily="34" charset="0"/>
              </a:rPr>
              <a:t>Elección </a:t>
            </a:r>
            <a:r>
              <a:rPr lang="es-ES" sz="1200" b="1" dirty="0">
                <a:solidFill>
                  <a:srgbClr val="002539"/>
                </a:solidFill>
                <a:effectLst/>
                <a:latin typeface="Arial Narrow" panose="020B0606020202030204" pitchFamily="34" charset="0"/>
                <a:ea typeface="Arial" panose="020B0604020202020204" pitchFamily="34" charset="0"/>
              </a:rPr>
              <a:t>saludable</a:t>
            </a:r>
            <a:endParaRPr lang="en-US" sz="1200" dirty="0">
              <a:effectLst/>
              <a:latin typeface="Arial Narrow" panose="020B0606020202030204" pitchFamily="34" charset="0"/>
              <a:ea typeface="Arial" panose="020B0604020202020204" pitchFamily="34" charset="0"/>
            </a:endParaRPr>
          </a:p>
        </p:txBody>
      </p:sp>
      <p:sp>
        <p:nvSpPr>
          <p:cNvPr id="3" name="TextBox 2">
            <a:extLst>
              <a:ext uri="{FF2B5EF4-FFF2-40B4-BE49-F238E27FC236}">
                <a16:creationId xmlns:a16="http://schemas.microsoft.com/office/drawing/2014/main" id="{3DE19CFC-427A-A512-43C5-8F878A59BE29}"/>
              </a:ext>
            </a:extLst>
          </p:cNvPr>
          <p:cNvSpPr txBox="1"/>
          <p:nvPr/>
        </p:nvSpPr>
        <p:spPr>
          <a:xfrm>
            <a:off x="5995326" y="9123262"/>
            <a:ext cx="1273635" cy="276999"/>
          </a:xfrm>
          <a:prstGeom prst="rect">
            <a:avLst/>
          </a:prstGeom>
          <a:solidFill>
            <a:schemeClr val="bg1"/>
          </a:solidFill>
        </p:spPr>
        <p:txBody>
          <a:bodyPr wrap="square" rtlCol="0">
            <a:spAutoFit/>
          </a:bodyPr>
          <a:lstStyle/>
          <a:p>
            <a:pPr algn="ctr"/>
            <a:r>
              <a:rPr lang="es-ES" sz="1200" dirty="0">
                <a:solidFill>
                  <a:srgbClr val="002539"/>
                </a:solidFill>
                <a:effectLst/>
                <a:latin typeface="Arial Narrow" panose="020B0606020202030204" pitchFamily="34" charset="0"/>
                <a:ea typeface="Arial" panose="020B0604020202020204" pitchFamily="34" charset="0"/>
              </a:rPr>
              <a:t>Elección </a:t>
            </a:r>
            <a:r>
              <a:rPr lang="es-ES" sz="1200" b="1" dirty="0">
                <a:solidFill>
                  <a:srgbClr val="002539"/>
                </a:solidFill>
                <a:effectLst/>
                <a:latin typeface="Arial Narrow" panose="020B0606020202030204" pitchFamily="34" charset="0"/>
                <a:ea typeface="Arial" panose="020B0604020202020204" pitchFamily="34" charset="0"/>
              </a:rPr>
              <a:t>saludable</a:t>
            </a:r>
            <a:endParaRPr lang="en-US" sz="1200" dirty="0">
              <a:effectLst/>
              <a:latin typeface="Arial Narrow" panose="020B0606020202030204" pitchFamily="34" charset="0"/>
              <a:ea typeface="Arial" panose="020B0604020202020204" pitchFamily="34" charset="0"/>
            </a:endParaRPr>
          </a:p>
        </p:txBody>
      </p:sp>
    </p:spTree>
    <p:extLst>
      <p:ext uri="{BB962C8B-B14F-4D97-AF65-F5344CB8AC3E}">
        <p14:creationId xmlns:p14="http://schemas.microsoft.com/office/powerpoint/2010/main" val="102788442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112</TotalTime>
  <Words>406</Words>
  <Application>Microsoft Office PowerPoint</Application>
  <PresentationFormat>Custom</PresentationFormat>
  <Paragraphs>38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Narrow</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Olivia Yeip</dc:creator>
  <cp:lastModifiedBy>Author</cp:lastModifiedBy>
  <cp:revision>29</cp:revision>
  <dcterms:created xsi:type="dcterms:W3CDTF">2016-11-23T03:19:18Z</dcterms:created>
  <dcterms:modified xsi:type="dcterms:W3CDTF">2022-08-09T16:32:38Z</dcterms:modified>
</cp:coreProperties>
</file>