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538"/>
    <a:srgbClr val="67A8D0"/>
    <a:srgbClr val="7A8F3A"/>
    <a:srgbClr val="805864"/>
    <a:srgbClr val="D3632B"/>
    <a:srgbClr val="D79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8163"/>
  </p:normalViewPr>
  <p:slideViewPr>
    <p:cSldViewPr snapToGrid="0" snapToObjects="1" showGuides="1">
      <p:cViewPr>
        <p:scale>
          <a:sx n="110" d="100"/>
          <a:sy n="110" d="100"/>
        </p:scale>
        <p:origin x="160" y="224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C07F5-535E-D444-8B08-01AA2DCAA961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C6FD2-BDA0-F647-9528-A977414C6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66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7362829-199F-206A-C0DB-00D33B813EB5}"/>
              </a:ext>
            </a:extLst>
          </p:cNvPr>
          <p:cNvSpPr/>
          <p:nvPr userDrawn="1"/>
        </p:nvSpPr>
        <p:spPr>
          <a:xfrm>
            <a:off x="119005" y="1122362"/>
            <a:ext cx="11973603" cy="4354093"/>
          </a:xfrm>
          <a:prstGeom prst="rect">
            <a:avLst/>
          </a:prstGeom>
          <a:solidFill>
            <a:srgbClr val="67A8D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35A334-0DCD-17FB-920F-5212224399DC}"/>
              </a:ext>
            </a:extLst>
          </p:cNvPr>
          <p:cNvSpPr/>
          <p:nvPr userDrawn="1"/>
        </p:nvSpPr>
        <p:spPr>
          <a:xfrm>
            <a:off x="124691" y="1669777"/>
            <a:ext cx="11946006" cy="3230208"/>
          </a:xfrm>
          <a:prstGeom prst="rect">
            <a:avLst/>
          </a:prstGeom>
          <a:solidFill>
            <a:srgbClr val="67A8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9DB60-AF88-2B9A-F03D-8958FF3F3D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41A16-0CA4-986C-D3E7-62B9923CC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2DD8C1-5F8C-31E1-C6AE-37645BFDA137}"/>
              </a:ext>
            </a:extLst>
          </p:cNvPr>
          <p:cNvCxnSpPr>
            <a:cxnSpLocks/>
          </p:cNvCxnSpPr>
          <p:nvPr userDrawn="1"/>
        </p:nvCxnSpPr>
        <p:spPr>
          <a:xfrm>
            <a:off x="99391" y="135082"/>
            <a:ext cx="11985236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DC1B02-BB0E-21FA-1437-67F21FA556EC}"/>
              </a:ext>
            </a:extLst>
          </p:cNvPr>
          <p:cNvCxnSpPr>
            <a:cxnSpLocks/>
          </p:cNvCxnSpPr>
          <p:nvPr userDrawn="1"/>
        </p:nvCxnSpPr>
        <p:spPr>
          <a:xfrm>
            <a:off x="103382" y="6721475"/>
            <a:ext cx="11985236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624CFF-0D0E-04AC-66DA-08C7222A318E}"/>
              </a:ext>
            </a:extLst>
          </p:cNvPr>
          <p:cNvCxnSpPr>
            <a:cxnSpLocks/>
          </p:cNvCxnSpPr>
          <p:nvPr userDrawn="1"/>
        </p:nvCxnSpPr>
        <p:spPr>
          <a:xfrm flipV="1">
            <a:off x="109330" y="135082"/>
            <a:ext cx="3991" cy="6586393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004CE21-48FB-3846-6BF7-24C1D14F42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88618" y="135081"/>
            <a:ext cx="3991" cy="6586393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EA069035-9ADC-DEC6-C72A-FE7B4C0E12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9880" y="342226"/>
            <a:ext cx="3952240" cy="600340"/>
          </a:xfrm>
          <a:prstGeom prst="rect">
            <a:avLst/>
          </a:prstGeom>
        </p:spPr>
      </p:pic>
      <p:pic>
        <p:nvPicPr>
          <p:cNvPr id="18" name="Picture 1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A716663-E503-1929-9CF5-DAA6BF5437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38552" y="5664507"/>
            <a:ext cx="4412883" cy="8309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A87D37A-EFB7-0E4D-625F-17C9F6126F73}"/>
              </a:ext>
            </a:extLst>
          </p:cNvPr>
          <p:cNvSpPr txBox="1"/>
          <p:nvPr userDrawn="1"/>
        </p:nvSpPr>
        <p:spPr>
          <a:xfrm>
            <a:off x="304818" y="5807888"/>
            <a:ext cx="64975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0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This material was funded by USDA's Supplemental Nutrition Assistance Program -- SNAP. </a:t>
            </a:r>
            <a:r>
              <a:rPr lang="en-US" sz="10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This institution is an equal opportunity provider. </a:t>
            </a:r>
            <a:r>
              <a:rPr lang="en-US" sz="100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https://www.usu.edu/equity/non-discrimination.</a:t>
            </a:r>
            <a:endParaRPr lang="en-US" sz="1000" baseline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86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412858B-BA87-AAE6-1357-70714F6FE3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52344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  <a:solidFill>
            <a:schemeClr val="accent2"/>
          </a:solidFill>
          <a:ln>
            <a:solidFill>
              <a:srgbClr val="D792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>
            <a:solidFill>
              <a:srgbClr val="D79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>
            <a:solidFill>
              <a:srgbClr val="D79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>
            <a:solidFill>
              <a:srgbClr val="D79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>
            <a:solidFill>
              <a:srgbClr val="D792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17B31-B9A7-A1CD-CADF-9E333E863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345559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  <a:solidFill>
            <a:srgbClr val="67A8D0"/>
          </a:solidFill>
          <a:ln>
            <a:solidFill>
              <a:srgbClr val="67A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4988A23-5DFB-98BB-7856-3405FF265C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261073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  <a:solidFill>
            <a:srgbClr val="D3632B"/>
          </a:solidFill>
          <a:ln>
            <a:solidFill>
              <a:srgbClr val="D363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>
            <a:solidFill>
              <a:srgbClr val="D36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>
            <a:solidFill>
              <a:srgbClr val="D36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>
            <a:solidFill>
              <a:srgbClr val="D36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>
            <a:solidFill>
              <a:srgbClr val="D363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0ADB48E-4F57-F3A0-7586-DFBFDDF65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236896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  <a:solidFill>
            <a:srgbClr val="805864"/>
          </a:solidFill>
          <a:ln>
            <a:solidFill>
              <a:srgbClr val="8058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>
            <a:solidFill>
              <a:srgbClr val="805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>
            <a:solidFill>
              <a:srgbClr val="805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>
            <a:solidFill>
              <a:srgbClr val="805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>
            <a:solidFill>
              <a:srgbClr val="8058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9F77A42-DCDC-B4E4-91E3-82DA87A42C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237074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FE78BC2-0C7A-6112-8F8C-989B0730F115}"/>
              </a:ext>
            </a:extLst>
          </p:cNvPr>
          <p:cNvSpPr/>
          <p:nvPr userDrawn="1"/>
        </p:nvSpPr>
        <p:spPr>
          <a:xfrm>
            <a:off x="124691" y="135082"/>
            <a:ext cx="1517073" cy="6598227"/>
          </a:xfrm>
          <a:prstGeom prst="rect">
            <a:avLst/>
          </a:prstGeom>
          <a:solidFill>
            <a:srgbClr val="052538"/>
          </a:solidFill>
          <a:ln>
            <a:solidFill>
              <a:srgbClr val="0525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FD31D6-8FBA-E6E5-B803-90D80A5EDF54}"/>
              </a:ext>
            </a:extLst>
          </p:cNvPr>
          <p:cNvCxnSpPr/>
          <p:nvPr userDrawn="1"/>
        </p:nvCxnSpPr>
        <p:spPr>
          <a:xfrm>
            <a:off x="1735282" y="135082"/>
            <a:ext cx="0" cy="6598227"/>
          </a:xfrm>
          <a:prstGeom prst="line">
            <a:avLst/>
          </a:prstGeom>
          <a:ln w="28575">
            <a:solidFill>
              <a:srgbClr val="0525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250CC9-4214-183F-902B-4B23A102216D}"/>
              </a:ext>
            </a:extLst>
          </p:cNvPr>
          <p:cNvCxnSpPr/>
          <p:nvPr userDrawn="1"/>
        </p:nvCxnSpPr>
        <p:spPr>
          <a:xfrm>
            <a:off x="12081164" y="129886"/>
            <a:ext cx="0" cy="6598227"/>
          </a:xfrm>
          <a:prstGeom prst="line">
            <a:avLst/>
          </a:prstGeom>
          <a:ln w="28575">
            <a:solidFill>
              <a:srgbClr val="0525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39958B-75B2-EA24-4237-3CDC7D00B341}"/>
              </a:ext>
            </a:extLst>
          </p:cNvPr>
          <p:cNvCxnSpPr/>
          <p:nvPr userDrawn="1"/>
        </p:nvCxnSpPr>
        <p:spPr>
          <a:xfrm>
            <a:off x="1735282" y="135082"/>
            <a:ext cx="10349345" cy="0"/>
          </a:xfrm>
          <a:prstGeom prst="line">
            <a:avLst/>
          </a:prstGeom>
          <a:ln w="28575">
            <a:solidFill>
              <a:srgbClr val="0525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864F5D-F157-80CC-3F72-FE9E64D09BA6}"/>
              </a:ext>
            </a:extLst>
          </p:cNvPr>
          <p:cNvCxnSpPr/>
          <p:nvPr userDrawn="1"/>
        </p:nvCxnSpPr>
        <p:spPr>
          <a:xfrm>
            <a:off x="1731819" y="6728113"/>
            <a:ext cx="10349345" cy="0"/>
          </a:xfrm>
          <a:prstGeom prst="line">
            <a:avLst/>
          </a:prstGeom>
          <a:ln w="28575">
            <a:solidFill>
              <a:srgbClr val="0525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A80DC59A-AEFD-E6A8-202C-3D6F192E65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0581" y="6297855"/>
            <a:ext cx="2137063" cy="32461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465BE64-ACE2-7DF2-52F0-B9D593BA795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16200000">
            <a:off x="-2485062" y="2908083"/>
            <a:ext cx="6456630" cy="1077791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 1</a:t>
            </a:r>
          </a:p>
        </p:txBody>
      </p:sp>
    </p:spTree>
    <p:extLst>
      <p:ext uri="{BB962C8B-B14F-4D97-AF65-F5344CB8AC3E}">
        <p14:creationId xmlns:p14="http://schemas.microsoft.com/office/powerpoint/2010/main" val="378523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7362829-199F-206A-C0DB-00D33B813EB5}"/>
              </a:ext>
            </a:extLst>
          </p:cNvPr>
          <p:cNvSpPr/>
          <p:nvPr userDrawn="1"/>
        </p:nvSpPr>
        <p:spPr>
          <a:xfrm>
            <a:off x="119005" y="1122362"/>
            <a:ext cx="11973603" cy="4354093"/>
          </a:xfrm>
          <a:prstGeom prst="rect">
            <a:avLst/>
          </a:prstGeom>
          <a:solidFill>
            <a:srgbClr val="67A8D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35A334-0DCD-17FB-920F-5212224399DC}"/>
              </a:ext>
            </a:extLst>
          </p:cNvPr>
          <p:cNvSpPr/>
          <p:nvPr userDrawn="1"/>
        </p:nvSpPr>
        <p:spPr>
          <a:xfrm>
            <a:off x="124691" y="1669777"/>
            <a:ext cx="11946006" cy="3230208"/>
          </a:xfrm>
          <a:prstGeom prst="rect">
            <a:avLst/>
          </a:prstGeom>
          <a:solidFill>
            <a:srgbClr val="67A8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9DB60-AF88-2B9A-F03D-8958FF3F3D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0009" y="2811891"/>
            <a:ext cx="9144000" cy="975034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n-US" dirty="0"/>
              <a:t>QUESTIONS?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2DD8C1-5F8C-31E1-C6AE-37645BFDA137}"/>
              </a:ext>
            </a:extLst>
          </p:cNvPr>
          <p:cNvCxnSpPr>
            <a:cxnSpLocks/>
          </p:cNvCxnSpPr>
          <p:nvPr userDrawn="1"/>
        </p:nvCxnSpPr>
        <p:spPr>
          <a:xfrm>
            <a:off x="99391" y="135082"/>
            <a:ext cx="11985236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DC1B02-BB0E-21FA-1437-67F21FA556EC}"/>
              </a:ext>
            </a:extLst>
          </p:cNvPr>
          <p:cNvCxnSpPr>
            <a:cxnSpLocks/>
          </p:cNvCxnSpPr>
          <p:nvPr userDrawn="1"/>
        </p:nvCxnSpPr>
        <p:spPr>
          <a:xfrm>
            <a:off x="103382" y="6721475"/>
            <a:ext cx="11985236" cy="0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624CFF-0D0E-04AC-66DA-08C7222A318E}"/>
              </a:ext>
            </a:extLst>
          </p:cNvPr>
          <p:cNvCxnSpPr>
            <a:cxnSpLocks/>
          </p:cNvCxnSpPr>
          <p:nvPr userDrawn="1"/>
        </p:nvCxnSpPr>
        <p:spPr>
          <a:xfrm flipV="1">
            <a:off x="109330" y="135082"/>
            <a:ext cx="3991" cy="6586393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004CE21-48FB-3846-6BF7-24C1D14F429C}"/>
              </a:ext>
            </a:extLst>
          </p:cNvPr>
          <p:cNvCxnSpPr>
            <a:cxnSpLocks/>
          </p:cNvCxnSpPr>
          <p:nvPr userDrawn="1"/>
        </p:nvCxnSpPr>
        <p:spPr>
          <a:xfrm flipV="1">
            <a:off x="12088618" y="135081"/>
            <a:ext cx="3991" cy="6586393"/>
          </a:xfrm>
          <a:prstGeom prst="line">
            <a:avLst/>
          </a:prstGeom>
          <a:ln w="28575">
            <a:solidFill>
              <a:srgbClr val="67A8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clock, sign, clipart&#10;&#10;Description automatically generated">
            <a:extLst>
              <a:ext uri="{FF2B5EF4-FFF2-40B4-BE49-F238E27FC236}">
                <a16:creationId xmlns:a16="http://schemas.microsoft.com/office/drawing/2014/main" id="{EA069035-9ADC-DEC6-C72A-FE7B4C0E12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0346" y="389988"/>
            <a:ext cx="3143326" cy="477467"/>
          </a:xfrm>
          <a:prstGeom prst="rect">
            <a:avLst/>
          </a:prstGeom>
        </p:spPr>
      </p:pic>
      <p:pic>
        <p:nvPicPr>
          <p:cNvPr id="18" name="Picture 17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4A716663-E503-1929-9CF5-DAA6BF5437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35826" y="5843579"/>
            <a:ext cx="2712366" cy="51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31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BA298-F4D2-22FD-1836-D9C278DC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23662-AFBD-1978-70AA-F0704033F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4FC57-50C2-2F70-E156-FFBB209E6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F614B-E547-5C4C-9EA2-8611DE35050B}" type="datetimeFigureOut">
              <a:rPr lang="en-US" smtClean="0"/>
              <a:t>12/21/22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FEFBA-CCE0-B28E-934D-2C4A6C686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C88D0-174E-968E-BE30-6C21E172AB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1F774-6994-3941-9226-CEB53D217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9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200" baseline="0">
          <a:solidFill>
            <a:schemeClr val="tx1"/>
          </a:solidFill>
          <a:latin typeface="+mn-lt"/>
          <a:ea typeface="Abraham Lincoln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010A0-86C7-66C0-C0AC-32149F6B5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55347"/>
          </a:xfrm>
        </p:spPr>
        <p:txBody>
          <a:bodyPr/>
          <a:lstStyle/>
          <a:p>
            <a:endParaRPr lang="en-US" dirty="0">
              <a:solidFill>
                <a:srgbClr val="0525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73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84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reate Better Health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A8F3A"/>
      </a:accent1>
      <a:accent2>
        <a:srgbClr val="D7922A"/>
      </a:accent2>
      <a:accent3>
        <a:srgbClr val="59A0CB"/>
      </a:accent3>
      <a:accent4>
        <a:srgbClr val="DA4529"/>
      </a:accent4>
      <a:accent5>
        <a:srgbClr val="7F5862"/>
      </a:accent5>
      <a:accent6>
        <a:srgbClr val="002439"/>
      </a:accent6>
      <a:hlink>
        <a:srgbClr val="FEFBFF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 training coordinator</dc:title>
  <dc:creator>Marcia Gertge</dc:creator>
  <cp:lastModifiedBy>Jocelin Gibson</cp:lastModifiedBy>
  <cp:revision>13</cp:revision>
  <dcterms:created xsi:type="dcterms:W3CDTF">2022-07-17T13:47:42Z</dcterms:created>
  <dcterms:modified xsi:type="dcterms:W3CDTF">2022-12-21T17:43:19Z</dcterms:modified>
</cp:coreProperties>
</file>