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rtl="0">
      <a:defRPr lang="so-S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3"/>
    <p:restoredTop sz="94678"/>
  </p:normalViewPr>
  <p:slideViewPr>
    <p:cSldViewPr snapToGrid="0" snapToObjects="1">
      <p:cViewPr>
        <p:scale>
          <a:sx n="93" d="100"/>
          <a:sy n="93" d="100"/>
        </p:scale>
        <p:origin x="488" y="-3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B76DDE6-BF5D-6C4B-9D29-D4678639ACBF}" type="datetimeFigureOut">
              <a:rPr lang="en-US" smtClean="0"/>
              <a:t>8/8/2022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so"/>
              <a:t>Click to edit Master text styles</a:t>
            </a:r>
          </a:p>
          <a:p>
            <a:pPr lvl="1" rtl="0"/>
            <a:r>
              <a:rPr lang="so"/>
              <a:t>Second level</a:t>
            </a:r>
          </a:p>
          <a:p>
            <a:pPr lvl="2" rtl="0"/>
            <a:r>
              <a:rPr lang="so"/>
              <a:t>Third level</a:t>
            </a:r>
          </a:p>
          <a:p>
            <a:pPr lvl="3" rtl="0"/>
            <a:r>
              <a:rPr lang="so"/>
              <a:t>Fourth level</a:t>
            </a:r>
          </a:p>
          <a:p>
            <a:pPr lvl="4" rtl="0"/>
            <a:r>
              <a:rPr lang="so"/>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so"/>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so"/>
              <a:t>Click to edit Master subtitle style</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endParaRPr lang="en-US" dirty="0"/>
          </a:p>
        </p:txBody>
      </p:sp>
      <p:sp>
        <p:nvSpPr>
          <p:cNvPr id="3" name="Vertical Text Placeholder 2"/>
          <p:cNvSpPr>
            <a:spLocks noGrp="1"/>
          </p:cNvSpPr>
          <p:nvPr>
            <p:ph type="body" orient="vert" idx="1"/>
          </p:nvPr>
        </p:nvSpPr>
        <p:spPr/>
        <p:txBody>
          <a:bodyPr vert="eaVert"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so"/>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endParaRPr lang="en-US" dirty="0"/>
          </a:p>
        </p:txBody>
      </p:sp>
      <p:sp>
        <p:nvSpPr>
          <p:cNvPr id="3" name="Content Placeholder 2"/>
          <p:cNvSpPr>
            <a:spLocks noGrp="1"/>
          </p:cNvSpPr>
          <p:nvPr>
            <p:ph idx="1"/>
          </p:nvPr>
        </p:nvSpPr>
        <p:spPr/>
        <p:txBody>
          <a:bodyPr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so"/>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so"/>
              <a:t>Edit Master text styles</a:t>
            </a:r>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so"/>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so"/>
              <a:t>Edit Master text styles</a:t>
            </a:r>
          </a:p>
        </p:txBody>
      </p:sp>
      <p:sp>
        <p:nvSpPr>
          <p:cNvPr id="4" name="Content Placeholder 3"/>
          <p:cNvSpPr>
            <a:spLocks noGrp="1"/>
          </p:cNvSpPr>
          <p:nvPr>
            <p:ph sz="half" idx="2"/>
          </p:nvPr>
        </p:nvSpPr>
        <p:spPr>
          <a:xfrm>
            <a:off x="535366" y="3674110"/>
            <a:ext cx="3288089" cy="5404062"/>
          </a:xfrm>
        </p:spPr>
        <p:txBody>
          <a:bodyPr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so"/>
              <a:t>Edit Master text styles</a:t>
            </a:r>
          </a:p>
        </p:txBody>
      </p:sp>
      <p:sp>
        <p:nvSpPr>
          <p:cNvPr id="6" name="Content Placeholder 5"/>
          <p:cNvSpPr>
            <a:spLocks noGrp="1"/>
          </p:cNvSpPr>
          <p:nvPr>
            <p:ph sz="quarter" idx="4"/>
          </p:nvPr>
        </p:nvSpPr>
        <p:spPr>
          <a:xfrm>
            <a:off x="3934778" y="3674110"/>
            <a:ext cx="3304282" cy="5404062"/>
          </a:xfrm>
        </p:spPr>
        <p:txBody>
          <a:bodyPr rtlCol="0"/>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7" name="Date Placeholder 6"/>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so"/>
              <a:t>Click to edit Master title style</a:t>
            </a:r>
            <a:endParaRPr lang="en-US" dirty="0"/>
          </a:p>
        </p:txBody>
      </p:sp>
      <p:sp>
        <p:nvSpPr>
          <p:cNvPr id="3" name="Date Placeholder 2"/>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so"/>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so"/>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so"/>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so"/>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so"/>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so"/>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so"/>
              <a:t>Edit Master text styles</a:t>
            </a:r>
          </a:p>
          <a:p>
            <a:pPr lvl="1" rtl="0"/>
            <a:r>
              <a:rPr lang="so"/>
              <a:t>Second level</a:t>
            </a:r>
          </a:p>
          <a:p>
            <a:pPr lvl="2" rtl="0"/>
            <a:r>
              <a:rPr lang="so"/>
              <a:t>Third level</a:t>
            </a:r>
          </a:p>
          <a:p>
            <a:pPr lvl="3" rtl="0"/>
            <a:r>
              <a:rPr lang="so"/>
              <a:t>Fourth level</a:t>
            </a:r>
          </a:p>
          <a:p>
            <a:pPr lvl="4" rtl="0"/>
            <a:r>
              <a:rPr lang="so"/>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fld id="{C764DE79-268F-4C1A-8933-263129D2AF90}" type="datetimeFigureOut">
              <a:rPr lang="en-US" dirty="0"/>
              <a:t>8/8/2022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0">
            <a:noAutofit/>
          </a:bodyPr>
          <a:lstStyle/>
          <a:p>
            <a:pPr rtl="0"/>
            <a:r>
              <a:rPr lang="so" sz="600">
                <a:solidFill>
                  <a:schemeClr val="tx1">
                    <a:alpha val="42000"/>
                  </a:schemeClr>
                </a:solidFill>
                <a:latin typeface="Arial Narrow" panose="020B0604020202020204" pitchFamily="34" charset="0"/>
                <a:ea typeface="Intro Book Alt" charset="0"/>
                <a:cs typeface="Arial Narrow" panose="020B0604020202020204" pitchFamily="34" charset="0"/>
              </a:rPr>
              <a:t>Alaabtan waxaa maalgelisay USDA Barnaamijkeeda Kaalmada Nafaqada ee Dheeraadka ah-SNAP. Hay'addani waa fursad bixiye iyo shaqo-bixiye loo siman yahay. Jaamacadda Gobolka Utah waa hay'ad dadka liita u danaysa/fursad oo loo siman yahay bixisa waxaana ka go'an waxbarasho iyo jawi shaqo oo ka madax bannaan takoor. Ogeysiiska takoor diidka ee USU, ka eeg websaydkanequity.usu.edu/non-discrimination.</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7308"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0">
            <a:normAutofit/>
          </a:bodyPr>
          <a:lstStyle/>
          <a:p>
            <a:pPr rtl="0"/>
            <a:r>
              <a:rPr lang="so" sz="3600" b="1">
                <a:solidFill>
                  <a:srgbClr val="012437"/>
                </a:solidFill>
                <a:latin typeface="Arial Narrow" panose="020B0604020202020204" pitchFamily="34" charset="0"/>
                <a:ea typeface="Intro Black Alt" charset="0"/>
                <a:cs typeface="Arial Narrow" panose="020B0604020202020204" pitchFamily="34" charset="0"/>
              </a:rPr>
              <a:t>Magaca Cuntada Halkan Gali</a:t>
            </a:r>
          </a:p>
        </p:txBody>
      </p:sp>
      <p:sp>
        <p:nvSpPr>
          <p:cNvPr id="31" name="TextBox 30"/>
          <p:cNvSpPr txBox="1"/>
          <p:nvPr/>
        </p:nvSpPr>
        <p:spPr>
          <a:xfrm>
            <a:off x="355667" y="1316667"/>
            <a:ext cx="1840312" cy="2112961"/>
          </a:xfrm>
          <a:prstGeom prst="rect">
            <a:avLst/>
          </a:prstGeom>
          <a:noFill/>
        </p:spPr>
        <p:txBody>
          <a:bodyPr wrap="square" rtlCol="0">
            <a:normAutofit fontScale="55000" lnSpcReduction="20000"/>
          </a:bodyPr>
          <a:lstStyle/>
          <a:p>
            <a:pPr marL="221850" indent="-221850" rtl="0">
              <a:buFont typeface="Arial" charset="0"/>
              <a:buChar cha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55666" y="981245"/>
            <a:ext cx="2397142" cy="523997"/>
          </a:xfrm>
          <a:prstGeom prst="rect">
            <a:avLst/>
          </a:prstGeom>
          <a:noFill/>
        </p:spPr>
        <p:txBody>
          <a:bodyPr wrap="square" rtlCol="0">
            <a:normAutofit fontScale="92500" lnSpcReduction="20000"/>
          </a:bodyPr>
          <a:lstStyle/>
          <a:p>
            <a:pPr rtl="0"/>
            <a:r>
              <a:rPr lang="so" b="1">
                <a:solidFill>
                  <a:srgbClr val="7B8E39"/>
                </a:solidFill>
                <a:latin typeface="Arial Narrow" panose="020B0604020202020204" pitchFamily="34" charset="0"/>
                <a:ea typeface="Intro Black Alt" charset="0"/>
                <a:cs typeface="Arial Narrow" panose="020B0604020202020204" pitchFamily="34" charset="0"/>
              </a:rPr>
              <a:t>Waxyaabaha cuntadu ka kooban tahay</a:t>
            </a:r>
          </a:p>
        </p:txBody>
      </p:sp>
      <p:sp>
        <p:nvSpPr>
          <p:cNvPr id="22" name="TextBox 21">
            <a:extLst>
              <a:ext uri="{FF2B5EF4-FFF2-40B4-BE49-F238E27FC236}">
                <a16:creationId xmlns:a16="http://schemas.microsoft.com/office/drawing/2014/main" id="{3BCB4807-C192-2C46-8D59-D1C606E39A40}"/>
              </a:ext>
            </a:extLst>
          </p:cNvPr>
          <p:cNvSpPr txBox="1"/>
          <p:nvPr/>
        </p:nvSpPr>
        <p:spPr>
          <a:xfrm>
            <a:off x="2688602" y="1316667"/>
            <a:ext cx="3791609" cy="1995563"/>
          </a:xfrm>
          <a:prstGeom prst="rect">
            <a:avLst/>
          </a:prstGeom>
          <a:noFill/>
        </p:spPr>
        <p:txBody>
          <a:bodyPr wrap="square" rtlCol="0">
            <a:noAutofit/>
          </a:bodyPr>
          <a:lstStyle/>
          <a:p>
            <a:pPr rtl="0"/>
            <a:r>
              <a:rPr lang="so"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2688602" y="981245"/>
            <a:ext cx="2397142" cy="589353"/>
          </a:xfrm>
          <a:prstGeom prst="rect">
            <a:avLst/>
          </a:prstGeom>
          <a:noFill/>
        </p:spPr>
        <p:txBody>
          <a:bodyPr wrap="square" rtlCol="0">
            <a:normAutofit/>
          </a:bodyPr>
          <a:lstStyle/>
          <a:p>
            <a:pPr rtl="0"/>
            <a:r>
              <a:rPr lang="so" b="1">
                <a:solidFill>
                  <a:srgbClr val="7B8E39"/>
                </a:solidFill>
                <a:latin typeface="Arial Narrow" panose="020B0604020202020204" pitchFamily="34" charset="0"/>
                <a:ea typeface="Intro Black Alt" charset="0"/>
                <a:cs typeface="Arial Narrow" panose="020B0604020202020204" pitchFamily="34" charset="0"/>
              </a:rPr>
              <a:t>Tilmaamaha</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0">
            <a:normAutofit fontScale="62500" lnSpcReduction="20000"/>
          </a:bodyPr>
          <a:lstStyle/>
          <a:p>
            <a:pPr algn="ctr" rtl="0"/>
            <a:r>
              <a:rPr lang="so">
                <a:solidFill>
                  <a:schemeClr val="bg1"/>
                </a:solidFill>
                <a:latin typeface="Arial Narrow" panose="020B0604020202020204" pitchFamily="34" charset="0"/>
                <a:ea typeface="Intro Book Alt" charset="0"/>
                <a:cs typeface="Arial Narrow" panose="020B0604020202020204" pitchFamily="34" charset="0"/>
              </a:rPr>
              <a:t>Waxaad ka helaysaa halkan farsamooyin nololeed oo ku saabsan caafimaad iyo cuntooyin nafaqada leh, ka eeg halkan </a:t>
            </a:r>
            <a:r>
              <a:rPr lang="so"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2477254" y="10612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14939"/>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0">
            <a:normAutofit/>
          </a:bodyPr>
          <a:lstStyle/>
          <a:p>
            <a:pPr rtl="0"/>
            <a:r>
              <a:rPr lang="so" sz="3600" b="1">
                <a:solidFill>
                  <a:srgbClr val="012437"/>
                </a:solidFill>
                <a:latin typeface="Arial Narrow" panose="020B0604020202020204" pitchFamily="34" charset="0"/>
                <a:ea typeface="Intro Black Alt" charset="0"/>
                <a:cs typeface="Arial Narrow" panose="020B0604020202020204" pitchFamily="34" charset="0"/>
              </a:rPr>
              <a:t>Magaca Cuntada Halkan Gali</a:t>
            </a:r>
          </a:p>
        </p:txBody>
      </p:sp>
      <p:sp>
        <p:nvSpPr>
          <p:cNvPr id="38" name="TextBox 37">
            <a:extLst>
              <a:ext uri="{FF2B5EF4-FFF2-40B4-BE49-F238E27FC236}">
                <a16:creationId xmlns:a16="http://schemas.microsoft.com/office/drawing/2014/main" id="{D626B7C5-FD27-F749-B1EB-91A2E8DA3203}"/>
              </a:ext>
            </a:extLst>
          </p:cNvPr>
          <p:cNvSpPr txBox="1"/>
          <p:nvPr/>
        </p:nvSpPr>
        <p:spPr>
          <a:xfrm>
            <a:off x="355667" y="6345867"/>
            <a:ext cx="1840312" cy="2112961"/>
          </a:xfrm>
          <a:prstGeom prst="rect">
            <a:avLst/>
          </a:prstGeom>
          <a:noFill/>
        </p:spPr>
        <p:txBody>
          <a:bodyPr wrap="square" rtlCol="0">
            <a:normAutofit fontScale="55000" lnSpcReduction="20000"/>
          </a:bodyPr>
          <a:lstStyle/>
          <a:p>
            <a:pPr marL="221850" indent="-221850" rtl="0">
              <a:buFont typeface="Arial" charset="0"/>
              <a:buChar cha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a:p>
            <a:pPr marL="221850" indent="-221850" defTabSz="1183209" rtl="0">
              <a:buFont typeface="Arial" charset="0"/>
              <a:buChar char="•"/>
              <a:defRPr/>
            </a:pPr>
            <a:r>
              <a:rPr lang="so" sz="1100">
                <a:latin typeface="Arial Narrow" panose="020B0604020202020204" pitchFamily="34" charset="0"/>
                <a:ea typeface="Intro Book Alt" charset="0"/>
                <a:cs typeface="Arial Narrow" panose="020B0604020202020204" pitchFamily="34" charset="0"/>
              </a:rPr>
              <a:t>Waxyaabaha cuntadu ka kooban tahay ayaa halkan galaya</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55666" y="6010445"/>
            <a:ext cx="2397142" cy="523997"/>
          </a:xfrm>
          <a:prstGeom prst="rect">
            <a:avLst/>
          </a:prstGeom>
          <a:noFill/>
        </p:spPr>
        <p:txBody>
          <a:bodyPr wrap="square" rtlCol="0">
            <a:normAutofit fontScale="92500" lnSpcReduction="20000"/>
          </a:bodyPr>
          <a:lstStyle/>
          <a:p>
            <a:pPr rtl="0"/>
            <a:r>
              <a:rPr lang="so" b="1">
                <a:solidFill>
                  <a:srgbClr val="7B8E39"/>
                </a:solidFill>
                <a:latin typeface="Arial Narrow" panose="020B0604020202020204" pitchFamily="34" charset="0"/>
                <a:ea typeface="Intro Black Alt" charset="0"/>
                <a:cs typeface="Arial Narrow" panose="020B0604020202020204" pitchFamily="34" charset="0"/>
              </a:rPr>
              <a:t>Waxyaabaha cuntadu ka kooban tahay</a:t>
            </a:r>
          </a:p>
        </p:txBody>
      </p:sp>
      <p:sp>
        <p:nvSpPr>
          <p:cNvPr id="40" name="TextBox 39">
            <a:extLst>
              <a:ext uri="{FF2B5EF4-FFF2-40B4-BE49-F238E27FC236}">
                <a16:creationId xmlns:a16="http://schemas.microsoft.com/office/drawing/2014/main" id="{98178791-5F38-FE43-85D7-CCA7BCA5F4B8}"/>
              </a:ext>
            </a:extLst>
          </p:cNvPr>
          <p:cNvSpPr txBox="1"/>
          <p:nvPr/>
        </p:nvSpPr>
        <p:spPr>
          <a:xfrm>
            <a:off x="2688602" y="6345867"/>
            <a:ext cx="3791609" cy="1995563"/>
          </a:xfrm>
          <a:prstGeom prst="rect">
            <a:avLst/>
          </a:prstGeom>
          <a:noFill/>
        </p:spPr>
        <p:txBody>
          <a:bodyPr wrap="square" rtlCol="0">
            <a:noAutofit/>
          </a:bodyPr>
          <a:lstStyle/>
          <a:p>
            <a:pPr rtl="0"/>
            <a:r>
              <a:rPr lang="so"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2688602" y="6010445"/>
            <a:ext cx="2397142" cy="589353"/>
          </a:xfrm>
          <a:prstGeom prst="rect">
            <a:avLst/>
          </a:prstGeom>
          <a:noFill/>
        </p:spPr>
        <p:txBody>
          <a:bodyPr wrap="square" rtlCol="0">
            <a:normAutofit/>
          </a:bodyPr>
          <a:lstStyle/>
          <a:p>
            <a:pPr rtl="0"/>
            <a:r>
              <a:rPr lang="so" b="1">
                <a:solidFill>
                  <a:srgbClr val="7B8E39"/>
                </a:solidFill>
                <a:latin typeface="Arial Narrow" panose="020B0604020202020204" pitchFamily="34" charset="0"/>
                <a:ea typeface="Intro Black Alt" charset="0"/>
                <a:cs typeface="Arial Narrow" panose="020B0604020202020204" pitchFamily="34" charset="0"/>
              </a:rPr>
              <a:t>Tilmaamaha</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0">
            <a:normAutofit fontScale="62500" lnSpcReduction="20000"/>
          </a:bodyPr>
          <a:lstStyle/>
          <a:p>
            <a:pPr algn="ctr" rtl="0"/>
            <a:r>
              <a:rPr lang="so">
                <a:solidFill>
                  <a:schemeClr val="bg1"/>
                </a:solidFill>
                <a:latin typeface="Arial Narrow" panose="020B0604020202020204" pitchFamily="34" charset="0"/>
                <a:ea typeface="Intro Book Alt" charset="0"/>
                <a:cs typeface="Arial Narrow" panose="020B0604020202020204" pitchFamily="34" charset="0"/>
              </a:rPr>
              <a:t>Waxaad ka helaysaa halkan farsamooyin nololeed oo ku saabsan caafimaad iyo cuntooyin nafaqada leh, ka eeg halkan </a:t>
            </a:r>
            <a:r>
              <a:rPr lang="so"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2477254" y="60904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0">
            <a:noAutofit/>
          </a:bodyPr>
          <a:lstStyle/>
          <a:p>
            <a:pPr rtl="0"/>
            <a:r>
              <a:rPr lang="so" sz="600">
                <a:solidFill>
                  <a:schemeClr val="tx1">
                    <a:alpha val="42000"/>
                  </a:schemeClr>
                </a:solidFill>
                <a:latin typeface="Arial Narrow" panose="020B0604020202020204" pitchFamily="34" charset="0"/>
                <a:ea typeface="Intro Book Alt" charset="0"/>
                <a:cs typeface="Arial Narrow" panose="020B0604020202020204" pitchFamily="34" charset="0"/>
              </a:rPr>
              <a:t>Alaabtan waxaa maalgelisay USDA Barnaamijkeeda Kaalmada Nafaqada ee Dheeraadka ah-SNAP. Hay'addani waa fursad bixiye iyo shaqo-bixiye loo siman yahay. Jaamacadda Gobolka Utah waa hay'ad dadka liita u danaysa/fursad oo loo siman yahay bixisa waxaana ka go'an waxbarasho iyo jawi shaqo oo ka madax bannaan takoor. Ogeysiiska takoor diidka ee USU, ka eeg websaydkanequity.usu.edu/non-discrimination.</a:t>
            </a:r>
          </a:p>
        </p:txBody>
      </p:sp>
      <p:sp>
        <p:nvSpPr>
          <p:cNvPr id="2" name="Rectangle 1">
            <a:extLst>
              <a:ext uri="{FF2B5EF4-FFF2-40B4-BE49-F238E27FC236}">
                <a16:creationId xmlns:a16="http://schemas.microsoft.com/office/drawing/2014/main" id="{DE01613E-6D1A-7A0D-D479-3381C444A667}"/>
              </a:ext>
            </a:extLst>
          </p:cNvPr>
          <p:cNvSpPr/>
          <p:nvPr/>
        </p:nvSpPr>
        <p:spPr>
          <a:xfrm>
            <a:off x="6073447" y="4071610"/>
            <a:ext cx="1104249" cy="2196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
            <a:extLst>
              <a:ext uri="{FF2B5EF4-FFF2-40B4-BE49-F238E27FC236}">
                <a16:creationId xmlns:a16="http://schemas.microsoft.com/office/drawing/2014/main" id="{1238C8EA-33B8-9869-98CB-A814574E2D18}"/>
              </a:ext>
            </a:extLst>
          </p:cNvPr>
          <p:cNvSpPr txBox="1"/>
          <p:nvPr/>
        </p:nvSpPr>
        <p:spPr>
          <a:xfrm>
            <a:off x="5938460" y="3934455"/>
            <a:ext cx="1357275" cy="461665"/>
          </a:xfrm>
          <a:prstGeom prst="rect">
            <a:avLst/>
          </a:prstGeom>
          <a:noFill/>
        </p:spPr>
        <p:txBody>
          <a:bodyPr wrap="square" rtlCol="0">
            <a:spAutoFit/>
          </a:bodyPr>
          <a:lstStyle>
            <a:defPPr rtl="0">
              <a:defRPr lang="so-S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o-SO" sz="1200" dirty="0">
                <a:solidFill>
                  <a:srgbClr val="002539"/>
                </a:solidFill>
                <a:effectLst/>
                <a:latin typeface="Arial Narrow" panose="020B0606020202030204" pitchFamily="34" charset="0"/>
                <a:ea typeface="Arial" panose="020B0604020202020204" pitchFamily="34" charset="0"/>
              </a:rPr>
              <a:t>Doorashada </a:t>
            </a:r>
            <a:r>
              <a:rPr lang="so-SO" sz="1200" b="1" dirty="0">
                <a:solidFill>
                  <a:srgbClr val="002539"/>
                </a:solidFill>
                <a:latin typeface="Arial Narrow" panose="020B0606020202030204" pitchFamily="34" charset="0"/>
                <a:ea typeface="Arial" panose="020B0604020202020204" pitchFamily="34" charset="0"/>
              </a:rPr>
              <a:t>Caafimaadka Qabt</a:t>
            </a:r>
            <a:r>
              <a:rPr lang="en-US" sz="1200" b="1" dirty="0">
                <a:solidFill>
                  <a:srgbClr val="002539"/>
                </a:solidFill>
                <a:latin typeface="Arial Narrow" panose="020B0606020202030204" pitchFamily="34" charset="0"/>
                <a:ea typeface="Arial" panose="020B0604020202020204" pitchFamily="34" charset="0"/>
              </a:rPr>
              <a:t>a</a:t>
            </a:r>
            <a:endParaRPr lang="en-US" sz="1200" dirty="0"/>
          </a:p>
        </p:txBody>
      </p:sp>
      <p:sp>
        <p:nvSpPr>
          <p:cNvPr id="36" name="Rectangle 35">
            <a:extLst>
              <a:ext uri="{FF2B5EF4-FFF2-40B4-BE49-F238E27FC236}">
                <a16:creationId xmlns:a16="http://schemas.microsoft.com/office/drawing/2014/main" id="{44454D90-682F-7452-43AA-1DD026C9A503}"/>
              </a:ext>
            </a:extLst>
          </p:cNvPr>
          <p:cNvSpPr/>
          <p:nvPr/>
        </p:nvSpPr>
        <p:spPr>
          <a:xfrm>
            <a:off x="6073447" y="9119170"/>
            <a:ext cx="1104249" cy="2196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1">
            <a:extLst>
              <a:ext uri="{FF2B5EF4-FFF2-40B4-BE49-F238E27FC236}">
                <a16:creationId xmlns:a16="http://schemas.microsoft.com/office/drawing/2014/main" id="{F997289B-8BF2-4C01-E27F-BD63C7BC4DC4}"/>
              </a:ext>
            </a:extLst>
          </p:cNvPr>
          <p:cNvSpPr txBox="1"/>
          <p:nvPr/>
        </p:nvSpPr>
        <p:spPr>
          <a:xfrm>
            <a:off x="5950688" y="8984792"/>
            <a:ext cx="1349765" cy="461665"/>
          </a:xfrm>
          <a:prstGeom prst="rect">
            <a:avLst/>
          </a:prstGeom>
          <a:noFill/>
        </p:spPr>
        <p:txBody>
          <a:bodyPr wrap="square" rtlCol="0">
            <a:spAutoFit/>
          </a:bodyPr>
          <a:lstStyle>
            <a:defPPr rtl="0">
              <a:defRPr lang="so-S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o-SO" sz="1200" dirty="0">
                <a:solidFill>
                  <a:srgbClr val="002539"/>
                </a:solidFill>
                <a:effectLst/>
                <a:latin typeface="Arial Narrow" panose="020B0606020202030204" pitchFamily="34" charset="0"/>
                <a:ea typeface="Arial" panose="020B0604020202020204" pitchFamily="34" charset="0"/>
              </a:rPr>
              <a:t>Doorashada </a:t>
            </a:r>
            <a:r>
              <a:rPr lang="so-SO" sz="1200" b="1" dirty="0">
                <a:solidFill>
                  <a:srgbClr val="002539"/>
                </a:solidFill>
                <a:latin typeface="Arial Narrow" panose="020B0606020202030204" pitchFamily="34" charset="0"/>
                <a:ea typeface="Arial" panose="020B0604020202020204" pitchFamily="34" charset="0"/>
              </a:rPr>
              <a:t>Caafimaadka Qabt</a:t>
            </a:r>
            <a:r>
              <a:rPr lang="en-US" sz="1200" b="1" dirty="0">
                <a:solidFill>
                  <a:srgbClr val="002539"/>
                </a:solidFill>
                <a:latin typeface="Arial Narrow" panose="020B0606020202030204" pitchFamily="34" charset="0"/>
                <a:ea typeface="Arial" panose="020B0604020202020204" pitchFamily="34" charset="0"/>
              </a:rPr>
              <a:t>a</a:t>
            </a:r>
            <a:endParaRPr lang="en-US" sz="1200" dirty="0"/>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500</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29</cp:revision>
  <dcterms:created xsi:type="dcterms:W3CDTF">2016-11-23T03:19:18Z</dcterms:created>
  <dcterms:modified xsi:type="dcterms:W3CDTF">2022-08-08T21:34:37Z</dcterms:modified>
</cp:coreProperties>
</file>