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algn="r" rtl="1">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75" autoAdjust="0"/>
    <p:restoredTop sz="94678"/>
  </p:normalViewPr>
  <p:slideViewPr>
    <p:cSldViewPr snapToGrid="0" snapToObjects="1">
      <p:cViewPr>
        <p:scale>
          <a:sx n="86" d="100"/>
          <a:sy n="86" d="100"/>
        </p:scale>
        <p:origin x="1484" y="-26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1"/>
          <a:lstStyle>
            <a:lvl1pPr algn="r" rtl="1">
              <a:defRPr sz="1200"/>
            </a:lvl1pPr>
          </a:lstStyle>
          <a:p>
            <a:pPr rtl="1"/>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1"/>
          <a:lstStyle>
            <a:lvl1pPr algn="r" rtl="1">
              <a:defRPr sz="1200"/>
            </a:lvl1pPr>
          </a:lstStyle>
          <a:p>
            <a:pPr rtl="1"/>
            <a:fld id="{FB76DDE6-BF5D-6C4B-9D29-D4678639ACBF}" type="datetimeFigureOut">
              <a:rPr lang="en-US" smtClean="0"/>
              <a:t>8/8/2022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1" anchor="ctr"/>
          <a:lstStyle/>
          <a:p>
            <a:pPr rtl="1"/>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prs"/>
              <a:t>Click to edit Master text styles</a:t>
            </a:r>
          </a:p>
          <a:p>
            <a:pPr lvl="1" rtl="1"/>
            <a:r>
              <a:rPr lang="prs"/>
              <a:t>Second level</a:t>
            </a:r>
          </a:p>
          <a:p>
            <a:pPr lvl="2" rtl="1"/>
            <a:r>
              <a:rPr lang="prs"/>
              <a:t>Third level</a:t>
            </a:r>
          </a:p>
          <a:p>
            <a:pPr lvl="3" rtl="1"/>
            <a:r>
              <a:rPr lang="prs"/>
              <a:t>Fourth level</a:t>
            </a:r>
          </a:p>
          <a:p>
            <a:pPr lvl="4" rtl="1"/>
            <a:r>
              <a:rPr lang="pr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rtl="1">
              <a:defRPr sz="1200"/>
            </a:lvl1pPr>
          </a:lstStyle>
          <a:p>
            <a:pPr rtl="1"/>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rtl="1">
              <a:defRPr sz="1200"/>
            </a:lvl1pPr>
          </a:lstStyle>
          <a:p>
            <a:pPr rtl="1"/>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1" anchor="b"/>
          <a:lstStyle>
            <a:lvl1pPr algn="ctr" rtl="1">
              <a:defRPr sz="5100"/>
            </a:lvl1pPr>
          </a:lstStyle>
          <a:p>
            <a:pPr rtl="1"/>
            <a:r>
              <a:rPr lang="pr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1"/>
          <a:lstStyle>
            <a:lvl1pPr marL="0" indent="0" algn="ctr" rtl="1">
              <a:buNone/>
              <a:defRPr sz="2040"/>
            </a:lvl1pPr>
            <a:lvl2pPr marL="388620" indent="0" algn="ctr" rtl="1">
              <a:buNone/>
              <a:defRPr sz="1700"/>
            </a:lvl2pPr>
            <a:lvl3pPr marL="777240" indent="0" algn="ctr" rtl="1">
              <a:buNone/>
              <a:defRPr sz="1530"/>
            </a:lvl3pPr>
            <a:lvl4pPr marL="1165860" indent="0" algn="ctr" rtl="1">
              <a:buNone/>
              <a:defRPr sz="1360"/>
            </a:lvl4pPr>
            <a:lvl5pPr marL="1554480" indent="0" algn="ctr" rtl="1">
              <a:buNone/>
              <a:defRPr sz="1360"/>
            </a:lvl5pPr>
            <a:lvl6pPr marL="1943100" indent="0" algn="ctr" rtl="1">
              <a:buNone/>
              <a:defRPr sz="1360"/>
            </a:lvl6pPr>
            <a:lvl7pPr marL="2331720" indent="0" algn="ctr" rtl="1">
              <a:buNone/>
              <a:defRPr sz="1360"/>
            </a:lvl7pPr>
            <a:lvl8pPr marL="2720340" indent="0" algn="ctr" rtl="1">
              <a:buNone/>
              <a:defRPr sz="1360"/>
            </a:lvl8pPr>
            <a:lvl9pPr marL="3108960" indent="0" algn="ctr" rtl="1">
              <a:buNone/>
              <a:defRPr sz="1360"/>
            </a:lvl9pPr>
          </a:lstStyle>
          <a:p>
            <a:pPr rtl="1"/>
            <a:r>
              <a:rPr lang="prs"/>
              <a:t>Click to edit Master subtitle style</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prs"/>
              <a:t>Click to edit Master title style</a:t>
            </a:r>
            <a:endParaRPr lang="en-US" dirty="0"/>
          </a:p>
        </p:txBody>
      </p:sp>
      <p:sp>
        <p:nvSpPr>
          <p:cNvPr id="3" name="Vertical Text Placeholder 2"/>
          <p:cNvSpPr>
            <a:spLocks noGrp="1"/>
          </p:cNvSpPr>
          <p:nvPr>
            <p:ph type="body" orient="vert" idx="1"/>
          </p:nvPr>
        </p:nvSpPr>
        <p:spPr/>
        <p:txBody>
          <a:bodyPr vert="eaVert"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1"/>
          <a:lstStyle/>
          <a:p>
            <a:pPr rtl="1"/>
            <a:r>
              <a:rPr lang="pr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prs"/>
              <a:t>Click to edit Master title style</a:t>
            </a:r>
            <a:endParaRPr lang="en-US" dirty="0"/>
          </a:p>
        </p:txBody>
      </p:sp>
      <p:sp>
        <p:nvSpPr>
          <p:cNvPr id="3" name="Content Placeholder 2"/>
          <p:cNvSpPr>
            <a:spLocks noGrp="1"/>
          </p:cNvSpPr>
          <p:nvPr>
            <p:ph idx="1"/>
          </p:nvPr>
        </p:nvSpPr>
        <p:spPr/>
        <p:txBody>
          <a:bodyPr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1" anchor="b"/>
          <a:lstStyle>
            <a:lvl1pPr algn="r" rtl="1">
              <a:defRPr sz="5100"/>
            </a:lvl1pPr>
          </a:lstStyle>
          <a:p>
            <a:pPr rtl="1"/>
            <a:r>
              <a:rPr lang="pr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1"/>
          <a:lstStyle>
            <a:lvl1pPr marL="0" indent="0" algn="r" rtl="1">
              <a:buNone/>
              <a:defRPr sz="2040">
                <a:solidFill>
                  <a:schemeClr val="tx1"/>
                </a:solidFill>
              </a:defRPr>
            </a:lvl1pPr>
            <a:lvl2pPr marL="388620" indent="0" algn="r" rtl="1">
              <a:buNone/>
              <a:defRPr sz="1700">
                <a:solidFill>
                  <a:schemeClr val="tx1">
                    <a:tint val="75000"/>
                  </a:schemeClr>
                </a:solidFill>
              </a:defRPr>
            </a:lvl2pPr>
            <a:lvl3pPr marL="777240" indent="0" algn="r" rtl="1">
              <a:buNone/>
              <a:defRPr sz="1530">
                <a:solidFill>
                  <a:schemeClr val="tx1">
                    <a:tint val="75000"/>
                  </a:schemeClr>
                </a:solidFill>
              </a:defRPr>
            </a:lvl3pPr>
            <a:lvl4pPr marL="1165860" indent="0" algn="r" rtl="1">
              <a:buNone/>
              <a:defRPr sz="1360">
                <a:solidFill>
                  <a:schemeClr val="tx1">
                    <a:tint val="75000"/>
                  </a:schemeClr>
                </a:solidFill>
              </a:defRPr>
            </a:lvl4pPr>
            <a:lvl5pPr marL="1554480" indent="0" algn="r" rtl="1">
              <a:buNone/>
              <a:defRPr sz="1360">
                <a:solidFill>
                  <a:schemeClr val="tx1">
                    <a:tint val="75000"/>
                  </a:schemeClr>
                </a:solidFill>
              </a:defRPr>
            </a:lvl5pPr>
            <a:lvl6pPr marL="1943100" indent="0" algn="r" rtl="1">
              <a:buNone/>
              <a:defRPr sz="1360">
                <a:solidFill>
                  <a:schemeClr val="tx1">
                    <a:tint val="75000"/>
                  </a:schemeClr>
                </a:solidFill>
              </a:defRPr>
            </a:lvl6pPr>
            <a:lvl7pPr marL="2331720" indent="0" algn="r" rtl="1">
              <a:buNone/>
              <a:defRPr sz="1360">
                <a:solidFill>
                  <a:schemeClr val="tx1">
                    <a:tint val="75000"/>
                  </a:schemeClr>
                </a:solidFill>
              </a:defRPr>
            </a:lvl7pPr>
            <a:lvl8pPr marL="2720340" indent="0" algn="r" rtl="1">
              <a:buNone/>
              <a:defRPr sz="1360">
                <a:solidFill>
                  <a:schemeClr val="tx1">
                    <a:tint val="75000"/>
                  </a:schemeClr>
                </a:solidFill>
              </a:defRPr>
            </a:lvl8pPr>
            <a:lvl9pPr marL="3108960" indent="0" algn="r" rtl="1">
              <a:buNone/>
              <a:defRPr sz="1360">
                <a:solidFill>
                  <a:schemeClr val="tx1">
                    <a:tint val="75000"/>
                  </a:schemeClr>
                </a:solidFill>
              </a:defRPr>
            </a:lvl9pPr>
          </a:lstStyle>
          <a:p>
            <a:pPr lvl="0" rtl="1"/>
            <a:r>
              <a:rPr lang="prs"/>
              <a:t>Edit Master text styles</a:t>
            </a:r>
          </a:p>
        </p:txBody>
      </p:sp>
      <p:sp>
        <p:nvSpPr>
          <p:cNvPr id="4" name="Date Placeholder 3"/>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1"/>
          <a:lstStyle/>
          <a:p>
            <a:pPr rtl="1"/>
            <a:endParaRPr lang="en-US" dirty="0"/>
          </a:p>
        </p:txBody>
      </p:sp>
      <p:sp>
        <p:nvSpPr>
          <p:cNvPr id="6" name="Slide Number Placeholder 5"/>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pr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Content Placeholder 3"/>
          <p:cNvSpPr>
            <a:spLocks noGrp="1"/>
          </p:cNvSpPr>
          <p:nvPr>
            <p:ph sz="half" idx="2"/>
          </p:nvPr>
        </p:nvSpPr>
        <p:spPr>
          <a:xfrm>
            <a:off x="3934778" y="2677584"/>
            <a:ext cx="3303270" cy="6381962"/>
          </a:xfrm>
        </p:spPr>
        <p:txBody>
          <a:bodyPr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1"/>
          <a:lstStyle/>
          <a:p>
            <a:pPr rtl="1"/>
            <a:r>
              <a:rPr lang="pr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prs"/>
              <a:t>Edit Master text styles</a:t>
            </a:r>
          </a:p>
        </p:txBody>
      </p:sp>
      <p:sp>
        <p:nvSpPr>
          <p:cNvPr id="4" name="Content Placeholder 3"/>
          <p:cNvSpPr>
            <a:spLocks noGrp="1"/>
          </p:cNvSpPr>
          <p:nvPr>
            <p:ph sz="half" idx="2"/>
          </p:nvPr>
        </p:nvSpPr>
        <p:spPr>
          <a:xfrm>
            <a:off x="535366" y="3674110"/>
            <a:ext cx="3288089" cy="5404062"/>
          </a:xfrm>
        </p:spPr>
        <p:txBody>
          <a:bodyPr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1" anchor="b"/>
          <a:lstStyle>
            <a:lvl1pPr marL="0" indent="0" algn="r" rtl="1">
              <a:buNone/>
              <a:defRPr sz="2040" b="1"/>
            </a:lvl1pPr>
            <a:lvl2pPr marL="388620" indent="0" algn="r" rtl="1">
              <a:buNone/>
              <a:defRPr sz="1700" b="1"/>
            </a:lvl2pPr>
            <a:lvl3pPr marL="777240" indent="0" algn="r" rtl="1">
              <a:buNone/>
              <a:defRPr sz="1530" b="1"/>
            </a:lvl3pPr>
            <a:lvl4pPr marL="1165860" indent="0" algn="r" rtl="1">
              <a:buNone/>
              <a:defRPr sz="1360" b="1"/>
            </a:lvl4pPr>
            <a:lvl5pPr marL="1554480" indent="0" algn="r" rtl="1">
              <a:buNone/>
              <a:defRPr sz="1360" b="1"/>
            </a:lvl5pPr>
            <a:lvl6pPr marL="1943100" indent="0" algn="r" rtl="1">
              <a:buNone/>
              <a:defRPr sz="1360" b="1"/>
            </a:lvl6pPr>
            <a:lvl7pPr marL="2331720" indent="0" algn="r" rtl="1">
              <a:buNone/>
              <a:defRPr sz="1360" b="1"/>
            </a:lvl7pPr>
            <a:lvl8pPr marL="2720340" indent="0" algn="r" rtl="1">
              <a:buNone/>
              <a:defRPr sz="1360" b="1"/>
            </a:lvl8pPr>
            <a:lvl9pPr marL="3108960" indent="0" algn="r" rtl="1">
              <a:buNone/>
              <a:defRPr sz="1360" b="1"/>
            </a:lvl9pPr>
          </a:lstStyle>
          <a:p>
            <a:pPr lvl="0" rtl="1"/>
            <a:r>
              <a:rPr lang="prs"/>
              <a:t>Edit Master text styles</a:t>
            </a:r>
          </a:p>
        </p:txBody>
      </p:sp>
      <p:sp>
        <p:nvSpPr>
          <p:cNvPr id="6" name="Content Placeholder 5"/>
          <p:cNvSpPr>
            <a:spLocks noGrp="1"/>
          </p:cNvSpPr>
          <p:nvPr>
            <p:ph sz="quarter" idx="4"/>
          </p:nvPr>
        </p:nvSpPr>
        <p:spPr>
          <a:xfrm>
            <a:off x="3934778" y="3674110"/>
            <a:ext cx="3304282" cy="5404062"/>
          </a:xfrm>
        </p:spPr>
        <p:txBody>
          <a:bodyPr rtlCol="1"/>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7" name="Date Placeholder 6"/>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8" name="Footer Placeholder 7"/>
          <p:cNvSpPr>
            <a:spLocks noGrp="1"/>
          </p:cNvSpPr>
          <p:nvPr>
            <p:ph type="ftr" sz="quarter" idx="11"/>
          </p:nvPr>
        </p:nvSpPr>
        <p:spPr/>
        <p:txBody>
          <a:bodyPr rtlCol="1"/>
          <a:lstStyle/>
          <a:p>
            <a:pPr rtl="1"/>
            <a:endParaRPr lang="en-US" dirty="0"/>
          </a:p>
        </p:txBody>
      </p:sp>
      <p:sp>
        <p:nvSpPr>
          <p:cNvPr id="9" name="Slide Number Placeholder 8"/>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lstStyle/>
          <a:p>
            <a:pPr rtl="1"/>
            <a:r>
              <a:rPr lang="prs"/>
              <a:t>Click to edit Master title style</a:t>
            </a:r>
            <a:endParaRPr lang="en-US" dirty="0"/>
          </a:p>
        </p:txBody>
      </p:sp>
      <p:sp>
        <p:nvSpPr>
          <p:cNvPr id="3" name="Date Placeholder 2"/>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4" name="Footer Placeholder 3"/>
          <p:cNvSpPr>
            <a:spLocks noGrp="1"/>
          </p:cNvSpPr>
          <p:nvPr>
            <p:ph type="ftr" sz="quarter" idx="11"/>
          </p:nvPr>
        </p:nvSpPr>
        <p:spPr/>
        <p:txBody>
          <a:bodyPr rtlCol="1"/>
          <a:lstStyle/>
          <a:p>
            <a:pPr rtl="1"/>
            <a:endParaRPr lang="en-US" dirty="0"/>
          </a:p>
        </p:txBody>
      </p:sp>
      <p:sp>
        <p:nvSpPr>
          <p:cNvPr id="5" name="Slide Number Placeholder 4"/>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3" name="Footer Placeholder 2"/>
          <p:cNvSpPr>
            <a:spLocks noGrp="1"/>
          </p:cNvSpPr>
          <p:nvPr>
            <p:ph type="ftr" sz="quarter" idx="11"/>
          </p:nvPr>
        </p:nvSpPr>
        <p:spPr/>
        <p:txBody>
          <a:bodyPr rtlCol="1"/>
          <a:lstStyle/>
          <a:p>
            <a:pPr rtl="1"/>
            <a:endParaRPr lang="en-US" dirty="0"/>
          </a:p>
        </p:txBody>
      </p:sp>
      <p:sp>
        <p:nvSpPr>
          <p:cNvPr id="4" name="Slide Number Placeholder 3"/>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pr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1"/>
          <a:lstStyle>
            <a:lvl1pPr algn="r" rtl="1">
              <a:defRPr sz="2720"/>
            </a:lvl1pPr>
            <a:lvl2pPr algn="r" rtl="1">
              <a:defRPr sz="2380"/>
            </a:lvl2pPr>
            <a:lvl3pPr algn="r" rtl="1">
              <a:defRPr sz="2040"/>
            </a:lvl3pPr>
            <a:lvl4pPr algn="r" rtl="1">
              <a:defRPr sz="1700"/>
            </a:lvl4pPr>
            <a:lvl5pPr algn="r" rtl="1">
              <a:defRPr sz="1700"/>
            </a:lvl5pPr>
            <a:lvl6pPr algn="r" rtl="1">
              <a:defRPr sz="1700"/>
            </a:lvl6pPr>
            <a:lvl7pPr algn="r" rtl="1">
              <a:defRPr sz="1700"/>
            </a:lvl7pPr>
            <a:lvl8pPr algn="r" rtl="1">
              <a:defRPr sz="1700"/>
            </a:lvl8pPr>
            <a:lvl9pPr algn="r" rtl="1">
              <a:defRPr sz="1700"/>
            </a:lvl9pPr>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prs"/>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1" anchor="b"/>
          <a:lstStyle>
            <a:lvl1pPr algn="r" rtl="1">
              <a:defRPr sz="2720"/>
            </a:lvl1pPr>
          </a:lstStyle>
          <a:p>
            <a:pPr rtl="1"/>
            <a:r>
              <a:rPr lang="pr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1" anchor="t"/>
          <a:lstStyle>
            <a:lvl1pPr marL="0" indent="0" algn="r" rtl="1">
              <a:buNone/>
              <a:defRPr sz="2720"/>
            </a:lvl1pPr>
            <a:lvl2pPr marL="388620" indent="0" algn="r" rtl="1">
              <a:buNone/>
              <a:defRPr sz="2380"/>
            </a:lvl2pPr>
            <a:lvl3pPr marL="777240" indent="0" algn="r" rtl="1">
              <a:buNone/>
              <a:defRPr sz="2040"/>
            </a:lvl3pPr>
            <a:lvl4pPr marL="1165860" indent="0" algn="r" rtl="1">
              <a:buNone/>
              <a:defRPr sz="1700"/>
            </a:lvl4pPr>
            <a:lvl5pPr marL="1554480" indent="0" algn="r" rtl="1">
              <a:buNone/>
              <a:defRPr sz="1700"/>
            </a:lvl5pPr>
            <a:lvl6pPr marL="1943100" indent="0" algn="r" rtl="1">
              <a:buNone/>
              <a:defRPr sz="1700"/>
            </a:lvl6pPr>
            <a:lvl7pPr marL="2331720" indent="0" algn="r" rtl="1">
              <a:buNone/>
              <a:defRPr sz="1700"/>
            </a:lvl7pPr>
            <a:lvl8pPr marL="2720340" indent="0" algn="r" rtl="1">
              <a:buNone/>
              <a:defRPr sz="1700"/>
            </a:lvl8pPr>
            <a:lvl9pPr marL="3108960" indent="0" algn="r" rtl="1">
              <a:buNone/>
              <a:defRPr sz="1700"/>
            </a:lvl9pPr>
          </a:lstStyle>
          <a:p>
            <a:pPr rtl="1"/>
            <a:r>
              <a:rPr lang="pr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1"/>
          <a:lstStyle>
            <a:lvl1pPr marL="0" indent="0" algn="r" rtl="1">
              <a:buNone/>
              <a:defRPr sz="1360"/>
            </a:lvl1pPr>
            <a:lvl2pPr marL="388620" indent="0" algn="r" rtl="1">
              <a:buNone/>
              <a:defRPr sz="1190"/>
            </a:lvl2pPr>
            <a:lvl3pPr marL="777240" indent="0" algn="r" rtl="1">
              <a:buNone/>
              <a:defRPr sz="1020"/>
            </a:lvl3pPr>
            <a:lvl4pPr marL="1165860" indent="0" algn="r" rtl="1">
              <a:buNone/>
              <a:defRPr sz="850"/>
            </a:lvl4pPr>
            <a:lvl5pPr marL="1554480" indent="0" algn="r" rtl="1">
              <a:buNone/>
              <a:defRPr sz="850"/>
            </a:lvl5pPr>
            <a:lvl6pPr marL="1943100" indent="0" algn="r" rtl="1">
              <a:buNone/>
              <a:defRPr sz="850"/>
            </a:lvl6pPr>
            <a:lvl7pPr marL="2331720" indent="0" algn="r" rtl="1">
              <a:buNone/>
              <a:defRPr sz="850"/>
            </a:lvl7pPr>
            <a:lvl8pPr marL="2720340" indent="0" algn="r" rtl="1">
              <a:buNone/>
              <a:defRPr sz="850"/>
            </a:lvl8pPr>
            <a:lvl9pPr marL="3108960" indent="0" algn="r" rtl="1">
              <a:buNone/>
              <a:defRPr sz="850"/>
            </a:lvl9pPr>
          </a:lstStyle>
          <a:p>
            <a:pPr lvl="0" rtl="1"/>
            <a:r>
              <a:rPr lang="prs"/>
              <a:t>Edit Master text styles</a:t>
            </a:r>
          </a:p>
        </p:txBody>
      </p:sp>
      <p:sp>
        <p:nvSpPr>
          <p:cNvPr id="5" name="Date Placeholder 4"/>
          <p:cNvSpPr>
            <a:spLocks noGrp="1"/>
          </p:cNvSpPr>
          <p:nvPr>
            <p:ph type="dt" sz="half" idx="10"/>
          </p:nvPr>
        </p:nvSpPr>
        <p:spPr/>
        <p:txBody>
          <a:bodyPr rtlCol="1"/>
          <a:lstStyle/>
          <a:p>
            <a:pPr rtl="1"/>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1"/>
          <a:lstStyle/>
          <a:p>
            <a:pPr rtl="1"/>
            <a:endParaRPr lang="en-US" dirty="0"/>
          </a:p>
        </p:txBody>
      </p:sp>
      <p:sp>
        <p:nvSpPr>
          <p:cNvPr id="7" name="Slide Number Placeholder 6"/>
          <p:cNvSpPr>
            <a:spLocks noGrp="1"/>
          </p:cNvSpPr>
          <p:nvPr>
            <p:ph type="sldNum" sz="quarter" idx="12"/>
          </p:nvPr>
        </p:nvSpPr>
        <p:spPr/>
        <p:txBody>
          <a:bodyPr rtlCol="1"/>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1" anchor="ctr">
            <a:normAutofit/>
          </a:bodyPr>
          <a:lstStyle/>
          <a:p>
            <a:pPr rtl="1"/>
            <a:r>
              <a:rPr lang="pr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1">
            <a:normAutofit/>
          </a:bodyPr>
          <a:lstStyle/>
          <a:p>
            <a:pPr lvl="0" rtl="1"/>
            <a:r>
              <a:rPr lang="prs"/>
              <a:t>Edit Master text styles</a:t>
            </a:r>
          </a:p>
          <a:p>
            <a:pPr lvl="1" rtl="1"/>
            <a:r>
              <a:rPr lang="prs"/>
              <a:t>Second level</a:t>
            </a:r>
          </a:p>
          <a:p>
            <a:pPr lvl="2" rtl="1"/>
            <a:r>
              <a:rPr lang="prs"/>
              <a:t>Third level</a:t>
            </a:r>
          </a:p>
          <a:p>
            <a:pPr lvl="3" rtl="1"/>
            <a:r>
              <a:rPr lang="prs"/>
              <a:t>Fourth level</a:t>
            </a:r>
          </a:p>
          <a:p>
            <a:pPr lvl="4" rtl="1"/>
            <a:r>
              <a:rPr lang="pr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C764DE79-268F-4C1A-8933-263129D2AF90}" type="datetimeFigureOut">
              <a:rPr lang="en-US" dirty="0"/>
              <a:t>8/8/2022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1" anchor="ctr"/>
          <a:lstStyle>
            <a:lvl1pPr algn="ctr" rtl="1">
              <a:defRPr sz="1020">
                <a:solidFill>
                  <a:schemeClr val="tx1">
                    <a:tint val="75000"/>
                  </a:schemeClr>
                </a:solidFill>
              </a:defRPr>
            </a:lvl1pPr>
          </a:lstStyle>
          <a:p>
            <a:pPr rtl="1"/>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1" anchor="ctr"/>
          <a:lstStyle>
            <a:lvl1pPr algn="r" rtl="1">
              <a:defRPr sz="1020">
                <a:solidFill>
                  <a:schemeClr val="tx1">
                    <a:tint val="75000"/>
                  </a:schemeClr>
                </a:solidFill>
              </a:defRPr>
            </a:lvl1pPr>
          </a:lstStyle>
          <a:p>
            <a:pPr rtl="1"/>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r" defTabSz="777240" rtl="1"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r" defTabSz="777240" rtl="1"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r" defTabSz="777240" rtl="1"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r" defTabSz="777240" rtl="1"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r" defTabSz="777240" rtl="1"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r" defTabSz="777240" rtl="1" eaLnBrk="1" latinLnBrk="0" hangingPunct="1">
        <a:defRPr sz="1530" kern="1200">
          <a:solidFill>
            <a:schemeClr val="tx1"/>
          </a:solidFill>
          <a:latin typeface="+mn-lt"/>
          <a:ea typeface="+mn-ea"/>
          <a:cs typeface="+mn-cs"/>
        </a:defRPr>
      </a:lvl1pPr>
      <a:lvl2pPr marL="388620" algn="r" defTabSz="777240" rtl="1" eaLnBrk="1" latinLnBrk="0" hangingPunct="1">
        <a:defRPr sz="1530" kern="1200">
          <a:solidFill>
            <a:schemeClr val="tx1"/>
          </a:solidFill>
          <a:latin typeface="+mn-lt"/>
          <a:ea typeface="+mn-ea"/>
          <a:cs typeface="+mn-cs"/>
        </a:defRPr>
      </a:lvl2pPr>
      <a:lvl3pPr marL="777240" algn="r" defTabSz="777240" rtl="1" eaLnBrk="1" latinLnBrk="0" hangingPunct="1">
        <a:defRPr sz="1530" kern="1200">
          <a:solidFill>
            <a:schemeClr val="tx1"/>
          </a:solidFill>
          <a:latin typeface="+mn-lt"/>
          <a:ea typeface="+mn-ea"/>
          <a:cs typeface="+mn-cs"/>
        </a:defRPr>
      </a:lvl3pPr>
      <a:lvl4pPr marL="1165860" algn="r" defTabSz="777240" rtl="1" eaLnBrk="1" latinLnBrk="0" hangingPunct="1">
        <a:defRPr sz="1530" kern="1200">
          <a:solidFill>
            <a:schemeClr val="tx1"/>
          </a:solidFill>
          <a:latin typeface="+mn-lt"/>
          <a:ea typeface="+mn-ea"/>
          <a:cs typeface="+mn-cs"/>
        </a:defRPr>
      </a:lvl4pPr>
      <a:lvl5pPr marL="1554480" algn="r" defTabSz="777240" rtl="1" eaLnBrk="1" latinLnBrk="0" hangingPunct="1">
        <a:defRPr sz="1530" kern="1200">
          <a:solidFill>
            <a:schemeClr val="tx1"/>
          </a:solidFill>
          <a:latin typeface="+mn-lt"/>
          <a:ea typeface="+mn-ea"/>
          <a:cs typeface="+mn-cs"/>
        </a:defRPr>
      </a:lvl5pPr>
      <a:lvl6pPr marL="1943100" algn="r" defTabSz="777240" rtl="1" eaLnBrk="1" latinLnBrk="0" hangingPunct="1">
        <a:defRPr sz="1530" kern="1200">
          <a:solidFill>
            <a:schemeClr val="tx1"/>
          </a:solidFill>
          <a:latin typeface="+mn-lt"/>
          <a:ea typeface="+mn-ea"/>
          <a:cs typeface="+mn-cs"/>
        </a:defRPr>
      </a:lvl6pPr>
      <a:lvl7pPr marL="2331720" algn="r" defTabSz="777240" rtl="1" eaLnBrk="1" latinLnBrk="0" hangingPunct="1">
        <a:defRPr sz="1530" kern="1200">
          <a:solidFill>
            <a:schemeClr val="tx1"/>
          </a:solidFill>
          <a:latin typeface="+mn-lt"/>
          <a:ea typeface="+mn-ea"/>
          <a:cs typeface="+mn-cs"/>
        </a:defRPr>
      </a:lvl7pPr>
      <a:lvl8pPr marL="2720340" algn="r" defTabSz="777240" rtl="1" eaLnBrk="1" latinLnBrk="0" hangingPunct="1">
        <a:defRPr sz="1530" kern="1200">
          <a:solidFill>
            <a:schemeClr val="tx1"/>
          </a:solidFill>
          <a:latin typeface="+mn-lt"/>
          <a:ea typeface="+mn-ea"/>
          <a:cs typeface="+mn-cs"/>
        </a:defRPr>
      </a:lvl8pPr>
      <a:lvl9pPr marL="3108960" algn="r" defTabSz="777240" rtl="1"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1">
            <a:noAutofit/>
          </a:bodyPr>
          <a:lstStyle/>
          <a:p>
            <a:pPr rtl="1"/>
            <a:r>
              <a:rPr lang="prs" sz="600">
                <a:solidFill>
                  <a:schemeClr val="tx1">
                    <a:alpha val="42000"/>
                  </a:schemeClr>
                </a:solidFill>
                <a:latin typeface="Arial Narrow" panose="020B0604020202020204" pitchFamily="34" charset="0"/>
                <a:ea typeface="Intro Book Alt" charset="0"/>
                <a:cs typeface="Arial Narrow" panose="020B0604020202020204" pitchFamily="34" charset="0"/>
              </a:rPr>
              <a:t>ارائه این اطلاعات توسط پروگرام کمک تغذیه تکمیلی USDA -- SNAP تأمین مالی شده است. این نهاد، یک ارائه کننده و کارفرمای فرصت های برابر است. پوهنتون ایالتی یوتا یک نهاد اقدام مثبت/فرصت برابر است که متعهد به یک محیط آموزشی و کاری عاری از تبعیض می باشد. برای اطلاعیه عدم تبعیض USU، به equity.usu.edu/non-discrimination مراجعه کنید.</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7308"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1">
            <a:normAutofit/>
          </a:bodyPr>
          <a:lstStyle/>
          <a:p>
            <a:pPr rtl="1"/>
            <a:r>
              <a:rPr lang="prs" sz="3600" b="1">
                <a:solidFill>
                  <a:srgbClr val="012437"/>
                </a:solidFill>
                <a:latin typeface="Arial Narrow" panose="020B0604020202020204" pitchFamily="34" charset="0"/>
                <a:ea typeface="Intro Black Alt" charset="0"/>
                <a:cs typeface="Arial Narrow" panose="020B0604020202020204" pitchFamily="34" charset="0"/>
              </a:rPr>
              <a:t>نام دستور غذا در اینجا نوشته می شود</a:t>
            </a:r>
          </a:p>
        </p:txBody>
      </p:sp>
      <p:sp>
        <p:nvSpPr>
          <p:cNvPr id="31" name="TextBox 30"/>
          <p:cNvSpPr txBox="1"/>
          <p:nvPr/>
        </p:nvSpPr>
        <p:spPr>
          <a:xfrm>
            <a:off x="4370241" y="1280767"/>
            <a:ext cx="1840312" cy="2112961"/>
          </a:xfrm>
          <a:prstGeom prst="rect">
            <a:avLst/>
          </a:prstGeom>
          <a:noFill/>
        </p:spPr>
        <p:txBody>
          <a:bodyPr wrap="square" rtlCol="1">
            <a:normAutofit/>
          </a:bodyPr>
          <a:lstStyle/>
          <a:p>
            <a:pPr marL="221850" indent="-221850" rtl="1">
              <a:buFont typeface="Arial" charset="0"/>
              <a:buChar cha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385835" y="828448"/>
            <a:ext cx="2397142" cy="523997"/>
          </a:xfrm>
          <a:prstGeom prst="rect">
            <a:avLst/>
          </a:prstGeom>
          <a:noFill/>
        </p:spPr>
        <p:txBody>
          <a:bodyPr wrap="square" rtlCol="1">
            <a:normAutofit/>
          </a:bodyPr>
          <a:lstStyle/>
          <a:p>
            <a:pPr rtl="1"/>
            <a:r>
              <a:rPr lang="prs" b="1" dirty="0">
                <a:solidFill>
                  <a:srgbClr val="7B8E39"/>
                </a:solidFill>
                <a:latin typeface="Arial Narrow" panose="020B0604020202020204" pitchFamily="34" charset="0"/>
                <a:ea typeface="Intro Black Alt" charset="0"/>
                <a:cs typeface="Arial Narrow" panose="020B0604020202020204" pitchFamily="34" charset="0"/>
              </a:rPr>
              <a:t>مواد لازم</a:t>
            </a:r>
          </a:p>
        </p:txBody>
      </p:sp>
      <p:sp>
        <p:nvSpPr>
          <p:cNvPr id="22" name="TextBox 21">
            <a:extLst>
              <a:ext uri="{FF2B5EF4-FFF2-40B4-BE49-F238E27FC236}">
                <a16:creationId xmlns:a16="http://schemas.microsoft.com/office/drawing/2014/main" id="{3BCB4807-C192-2C46-8D59-D1C606E39A40}"/>
              </a:ext>
            </a:extLst>
          </p:cNvPr>
          <p:cNvSpPr txBox="1"/>
          <p:nvPr/>
        </p:nvSpPr>
        <p:spPr>
          <a:xfrm>
            <a:off x="190254" y="1314826"/>
            <a:ext cx="3791609" cy="1995563"/>
          </a:xfrm>
          <a:prstGeom prst="rect">
            <a:avLst/>
          </a:prstGeom>
          <a:noFill/>
        </p:spPr>
        <p:txBody>
          <a:bodyPr wrap="square" rtlCol="1">
            <a:noAutofit/>
          </a:bodyPr>
          <a:lstStyle/>
          <a:p>
            <a:pPr rtl="1"/>
            <a:r>
              <a:rPr lang="prs" sz="1100" dirty="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1585099" y="882565"/>
            <a:ext cx="2397142" cy="589353"/>
          </a:xfrm>
          <a:prstGeom prst="rect">
            <a:avLst/>
          </a:prstGeom>
          <a:noFill/>
        </p:spPr>
        <p:txBody>
          <a:bodyPr wrap="square" rtlCol="1">
            <a:normAutofit/>
          </a:bodyPr>
          <a:lstStyle/>
          <a:p>
            <a:pPr rtl="1"/>
            <a:r>
              <a:rPr lang="prs" b="1" dirty="0">
                <a:solidFill>
                  <a:srgbClr val="7B8E39"/>
                </a:solidFill>
                <a:latin typeface="Arial Narrow" panose="020B0604020202020204" pitchFamily="34" charset="0"/>
                <a:ea typeface="Intro Black Alt" charset="0"/>
                <a:cs typeface="Arial Narrow" panose="020B0604020202020204" pitchFamily="34" charset="0"/>
              </a:rPr>
              <a:t>طرزالعمل ها</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1">
            <a:normAutofit fontScale="92500" lnSpcReduction="20000"/>
          </a:bodyPr>
          <a:lstStyle/>
          <a:p>
            <a:pPr algn="ctr" rtl="1"/>
            <a:r>
              <a:rPr lang="prs">
                <a:solidFill>
                  <a:schemeClr val="bg1"/>
                </a:solidFill>
                <a:latin typeface="Arial Narrow" panose="020B0604020202020204" pitchFamily="34" charset="0"/>
                <a:ea typeface="Intro Book Alt" charset="0"/>
                <a:cs typeface="Arial Narrow" panose="020B0604020202020204" pitchFamily="34" charset="0"/>
              </a:rPr>
              <a:t>نکات بیشتر در مورد شیوه زندگی صحتمند و دستور غذاهای مغذی را در </a:t>
            </a:r>
            <a:r>
              <a:rPr lang="prs" b="1">
                <a:solidFill>
                  <a:schemeClr val="bg1"/>
                </a:solidFill>
                <a:latin typeface="Arial Narrow" panose="020B0604020202020204" pitchFamily="34" charset="0"/>
                <a:ea typeface="Intro Book Alt" charset="0"/>
                <a:cs typeface="Arial Narrow" panose="020B0604020202020204" pitchFamily="34" charset="0"/>
              </a:rPr>
              <a:t>CreateBetterHealth.org </a:t>
            </a:r>
            <a:r>
              <a:rPr lang="prs">
                <a:solidFill>
                  <a:schemeClr val="bg1"/>
                </a:solidFill>
                <a:latin typeface="Arial Narrow" panose="020B0604020202020204" pitchFamily="34" charset="0"/>
                <a:ea typeface="Intro Book Alt" charset="0"/>
                <a:cs typeface="Arial Narrow" panose="020B0604020202020204" pitchFamily="34" charset="0"/>
              </a:rPr>
              <a:t>بیابید</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4224277" y="1251605"/>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29200"/>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1">
            <a:normAutofit/>
          </a:bodyPr>
          <a:lstStyle/>
          <a:p>
            <a:pPr rtl="1"/>
            <a:r>
              <a:rPr lang="prs" sz="3600" b="1">
                <a:solidFill>
                  <a:srgbClr val="012437"/>
                </a:solidFill>
                <a:latin typeface="Arial Narrow" panose="020B0604020202020204" pitchFamily="34" charset="0"/>
                <a:ea typeface="Intro Black Alt" charset="0"/>
                <a:cs typeface="Arial Narrow" panose="020B0604020202020204" pitchFamily="34" charset="0"/>
              </a:rPr>
              <a:t>نام دستور غذا در اینجا نوشته می شود</a:t>
            </a:r>
          </a:p>
        </p:txBody>
      </p:sp>
      <p:sp>
        <p:nvSpPr>
          <p:cNvPr id="38" name="TextBox 37">
            <a:extLst>
              <a:ext uri="{FF2B5EF4-FFF2-40B4-BE49-F238E27FC236}">
                <a16:creationId xmlns:a16="http://schemas.microsoft.com/office/drawing/2014/main" id="{D626B7C5-FD27-F749-B1EB-91A2E8DA3203}"/>
              </a:ext>
            </a:extLst>
          </p:cNvPr>
          <p:cNvSpPr txBox="1"/>
          <p:nvPr/>
        </p:nvSpPr>
        <p:spPr>
          <a:xfrm>
            <a:off x="4353809" y="6249676"/>
            <a:ext cx="1840312" cy="2112961"/>
          </a:xfrm>
          <a:prstGeom prst="rect">
            <a:avLst/>
          </a:prstGeom>
          <a:noFill/>
        </p:spPr>
        <p:txBody>
          <a:bodyPr wrap="square" rtlCol="1">
            <a:normAutofit/>
          </a:bodyPr>
          <a:lstStyle/>
          <a:p>
            <a:pPr marL="221850" indent="-221850" rtl="1">
              <a:buFont typeface="Arial" charset="0"/>
              <a:buChar cha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a:p>
            <a:pPr marL="221850" indent="-221850" defTabSz="1183209" rtl="1">
              <a:buFont typeface="Arial" charset="0"/>
              <a:buChar char="•"/>
              <a:defRPr/>
            </a:pPr>
            <a:r>
              <a:rPr lang="prs" sz="1100" dirty="0">
                <a:latin typeface="Arial Narrow" panose="020B0604020202020204" pitchFamily="34" charset="0"/>
                <a:ea typeface="Intro Book Alt" charset="0"/>
                <a:cs typeface="Arial Narrow" panose="020B0604020202020204" pitchFamily="34" charset="0"/>
              </a:rPr>
              <a:t>مواد لازم اینجا نوشته می شود</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457230" y="5762338"/>
            <a:ext cx="2397142" cy="523997"/>
          </a:xfrm>
          <a:prstGeom prst="rect">
            <a:avLst/>
          </a:prstGeom>
          <a:noFill/>
        </p:spPr>
        <p:txBody>
          <a:bodyPr wrap="square" rtlCol="1">
            <a:normAutofit/>
          </a:bodyPr>
          <a:lstStyle/>
          <a:p>
            <a:pPr rtl="1"/>
            <a:r>
              <a:rPr lang="prs" b="1" dirty="0">
                <a:solidFill>
                  <a:srgbClr val="7B8E39"/>
                </a:solidFill>
                <a:latin typeface="Arial Narrow" panose="020B0604020202020204" pitchFamily="34" charset="0"/>
                <a:ea typeface="Intro Black Alt" charset="0"/>
                <a:cs typeface="Arial Narrow" panose="020B0604020202020204" pitchFamily="34" charset="0"/>
              </a:rPr>
              <a:t>مواد لازم</a:t>
            </a:r>
          </a:p>
        </p:txBody>
      </p:sp>
      <p:sp>
        <p:nvSpPr>
          <p:cNvPr id="40" name="TextBox 39">
            <a:extLst>
              <a:ext uri="{FF2B5EF4-FFF2-40B4-BE49-F238E27FC236}">
                <a16:creationId xmlns:a16="http://schemas.microsoft.com/office/drawing/2014/main" id="{98178791-5F38-FE43-85D7-CCA7BCA5F4B8}"/>
              </a:ext>
            </a:extLst>
          </p:cNvPr>
          <p:cNvSpPr txBox="1"/>
          <p:nvPr/>
        </p:nvSpPr>
        <p:spPr>
          <a:xfrm>
            <a:off x="44101" y="6286335"/>
            <a:ext cx="3791609" cy="1995563"/>
          </a:xfrm>
          <a:prstGeom prst="rect">
            <a:avLst/>
          </a:prstGeom>
          <a:noFill/>
        </p:spPr>
        <p:txBody>
          <a:bodyPr wrap="square" rtlCol="1">
            <a:noAutofit/>
          </a:bodyPr>
          <a:lstStyle/>
          <a:p>
            <a:pPr rtl="1"/>
            <a:r>
              <a:rPr lang="prs" sz="1100" dirty="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1437104" y="5801070"/>
            <a:ext cx="2397142" cy="589353"/>
          </a:xfrm>
          <a:prstGeom prst="rect">
            <a:avLst/>
          </a:prstGeom>
          <a:noFill/>
        </p:spPr>
        <p:txBody>
          <a:bodyPr wrap="square" rtlCol="1">
            <a:normAutofit/>
          </a:bodyPr>
          <a:lstStyle/>
          <a:p>
            <a:pPr rtl="1"/>
            <a:r>
              <a:rPr lang="prs" b="1" dirty="0">
                <a:solidFill>
                  <a:srgbClr val="7B8E39"/>
                </a:solidFill>
                <a:latin typeface="Arial Narrow" panose="020B0604020202020204" pitchFamily="34" charset="0"/>
                <a:ea typeface="Intro Black Alt" charset="0"/>
                <a:cs typeface="Arial Narrow" panose="020B0604020202020204" pitchFamily="34" charset="0"/>
              </a:rPr>
              <a:t>طرزالعمل ها</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1">
            <a:normAutofit fontScale="92500" lnSpcReduction="20000"/>
          </a:bodyPr>
          <a:lstStyle/>
          <a:p>
            <a:pPr algn="ctr" rtl="1"/>
            <a:r>
              <a:rPr lang="prs">
                <a:solidFill>
                  <a:schemeClr val="bg1"/>
                </a:solidFill>
                <a:latin typeface="Arial Narrow" panose="020B0604020202020204" pitchFamily="34" charset="0"/>
                <a:ea typeface="Intro Book Alt" charset="0"/>
                <a:cs typeface="Arial Narrow" panose="020B0604020202020204" pitchFamily="34" charset="0"/>
              </a:rPr>
              <a:t>نکات بیشتر در مورد شیوه زندگی صحتمند و دستور غذاهای مغذی را در </a:t>
            </a:r>
            <a:r>
              <a:rPr lang="prs" b="1">
                <a:solidFill>
                  <a:schemeClr val="bg1"/>
                </a:solidFill>
                <a:latin typeface="Arial Narrow" panose="020B0604020202020204" pitchFamily="34" charset="0"/>
                <a:ea typeface="Intro Book Alt" charset="0"/>
                <a:cs typeface="Arial Narrow" panose="020B0604020202020204" pitchFamily="34" charset="0"/>
              </a:rPr>
              <a:t>CreateBetterHealth.org </a:t>
            </a:r>
            <a:r>
              <a:rPr lang="prs">
                <a:solidFill>
                  <a:schemeClr val="bg1"/>
                </a:solidFill>
                <a:latin typeface="Arial Narrow" panose="020B0604020202020204" pitchFamily="34" charset="0"/>
                <a:ea typeface="Intro Book Alt" charset="0"/>
                <a:cs typeface="Arial Narrow" panose="020B0604020202020204" pitchFamily="34" charset="0"/>
              </a:rPr>
              <a:t>بیابید</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4013661" y="6101020"/>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1">
            <a:noAutofit/>
          </a:bodyPr>
          <a:lstStyle/>
          <a:p>
            <a:pPr rtl="1"/>
            <a:r>
              <a:rPr lang="prs" sz="600">
                <a:solidFill>
                  <a:schemeClr val="tx1">
                    <a:alpha val="42000"/>
                  </a:schemeClr>
                </a:solidFill>
                <a:latin typeface="Arial Narrow" panose="020B0604020202020204" pitchFamily="34" charset="0"/>
                <a:ea typeface="Intro Book Alt" charset="0"/>
                <a:cs typeface="Arial Narrow" panose="020B0604020202020204" pitchFamily="34" charset="0"/>
              </a:rPr>
              <a:t>ارائه این اطلاعات توسط پروگرام کمک تغذیه تکمیلی USDA -- SNAP تأمین مالی شده است. این نهاد، یک ارائه کننده و کارفرمای فرصت های برابر است. پوهنتون ایالتی یوتا یک نهاد اقدام مثبت/فرصت برابر است که متعهد به یک محیط آموزشی و کاری عاری از تبعیض می باشد. برای اطلاعیه عدم تبعیض USU، به equity.usu.edu/non-discrimination مراجعه کنید.</a:t>
            </a:r>
          </a:p>
        </p:txBody>
      </p:sp>
      <p:sp>
        <p:nvSpPr>
          <p:cNvPr id="29" name="TextBox 1">
            <a:extLst>
              <a:ext uri="{FF2B5EF4-FFF2-40B4-BE49-F238E27FC236}">
                <a16:creationId xmlns:a16="http://schemas.microsoft.com/office/drawing/2014/main" id="{74C854E6-CD7B-D99E-2A77-0902D7CDDF3C}"/>
              </a:ext>
            </a:extLst>
          </p:cNvPr>
          <p:cNvSpPr txBox="1"/>
          <p:nvPr/>
        </p:nvSpPr>
        <p:spPr>
          <a:xfrm>
            <a:off x="6074014" y="4078423"/>
            <a:ext cx="1148042" cy="338554"/>
          </a:xfrm>
          <a:prstGeom prst="rect">
            <a:avLst/>
          </a:prstGeom>
          <a:solidFill>
            <a:schemeClr val="bg1"/>
          </a:solidFill>
        </p:spPr>
        <p:txBody>
          <a:bodyPr wrap="square" rtlCol="0">
            <a:spAutoFit/>
          </a:bodyPr>
          <a:lstStyle>
            <a:defPPr algn="r" rtl="1">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1600" dirty="0">
                <a:solidFill>
                  <a:srgbClr val="002539"/>
                </a:solidFill>
                <a:effectLst/>
                <a:latin typeface="Arial" panose="020B0604020202020204" pitchFamily="34" charset="0"/>
                <a:ea typeface="Arial" panose="020B0604020202020204" pitchFamily="34" charset="0"/>
              </a:rPr>
              <a:t>انتخاب</a:t>
            </a:r>
            <a:r>
              <a:rPr lang="ar-SA" sz="1600" b="1" dirty="0">
                <a:solidFill>
                  <a:srgbClr val="002539"/>
                </a:solidFill>
                <a:effectLst/>
                <a:latin typeface="Arial" panose="020B0604020202020204" pitchFamily="34" charset="0"/>
                <a:ea typeface="Arial" panose="020B0604020202020204" pitchFamily="34" charset="0"/>
              </a:rPr>
              <a:t> صحی</a:t>
            </a:r>
            <a:endParaRPr lang="en-US" sz="1600" dirty="0">
              <a:effectLst/>
              <a:latin typeface="Arial" panose="020B0604020202020204" pitchFamily="34" charset="0"/>
              <a:ea typeface="Arial" panose="020B0604020202020204" pitchFamily="34" charset="0"/>
            </a:endParaRPr>
          </a:p>
        </p:txBody>
      </p:sp>
      <p:sp>
        <p:nvSpPr>
          <p:cNvPr id="35" name="TextBox 1">
            <a:extLst>
              <a:ext uri="{FF2B5EF4-FFF2-40B4-BE49-F238E27FC236}">
                <a16:creationId xmlns:a16="http://schemas.microsoft.com/office/drawing/2014/main" id="{E205ADD1-79EA-E9BD-2846-02C036E8D560}"/>
              </a:ext>
            </a:extLst>
          </p:cNvPr>
          <p:cNvSpPr txBox="1"/>
          <p:nvPr/>
        </p:nvSpPr>
        <p:spPr>
          <a:xfrm>
            <a:off x="6026169" y="9066257"/>
            <a:ext cx="1148042" cy="338554"/>
          </a:xfrm>
          <a:prstGeom prst="rect">
            <a:avLst/>
          </a:prstGeom>
          <a:solidFill>
            <a:schemeClr val="bg1"/>
          </a:solidFill>
        </p:spPr>
        <p:txBody>
          <a:bodyPr wrap="square" rtlCol="0">
            <a:spAutoFit/>
          </a:bodyPr>
          <a:lstStyle>
            <a:defPPr algn="r" rtl="1">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1600" dirty="0">
                <a:solidFill>
                  <a:srgbClr val="002539"/>
                </a:solidFill>
                <a:effectLst/>
                <a:latin typeface="Arial" panose="020B0604020202020204" pitchFamily="34" charset="0"/>
                <a:ea typeface="Arial" panose="020B0604020202020204" pitchFamily="34" charset="0"/>
              </a:rPr>
              <a:t>انتخاب</a:t>
            </a:r>
            <a:r>
              <a:rPr lang="ar-SA" sz="1600" b="1" dirty="0">
                <a:solidFill>
                  <a:srgbClr val="002539"/>
                </a:solidFill>
                <a:effectLst/>
                <a:latin typeface="Arial" panose="020B0604020202020204" pitchFamily="34" charset="0"/>
                <a:ea typeface="Arial" panose="020B0604020202020204" pitchFamily="34" charset="0"/>
              </a:rPr>
              <a:t> صحی</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454</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29</cp:revision>
  <dcterms:created xsi:type="dcterms:W3CDTF">2016-11-23T03:19:18Z</dcterms:created>
  <dcterms:modified xsi:type="dcterms:W3CDTF">2022-08-08T17:46:57Z</dcterms:modified>
</cp:coreProperties>
</file>