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3"/>
  </p:notesMasterIdLst>
  <p:sldIdLst>
    <p:sldId id="256" r:id="rId2"/>
  </p:sldIdLst>
  <p:sldSz cx="7772400" cy="100584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8E39"/>
    <a:srgbClr val="805863"/>
    <a:srgbClr val="D6902A"/>
    <a:srgbClr val="012337"/>
    <a:srgbClr val="5A9F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33"/>
    <p:restoredTop sz="94678"/>
  </p:normalViewPr>
  <p:slideViewPr>
    <p:cSldViewPr snapToGrid="0" snapToObjects="1">
      <p:cViewPr>
        <p:scale>
          <a:sx n="84" d="100"/>
          <a:sy n="84" d="100"/>
        </p:scale>
        <p:origin x="712" y="-25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B76DDE6-BF5D-6C4B-9D29-D4678639ACBF}" type="datetimeFigureOut">
              <a:rPr lang="en-US" smtClean="0"/>
              <a:t>8/8/2022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
              <a:t>Click to edit Master text styles</a:t>
            </a:r>
          </a:p>
          <a:p>
            <a:pPr lvl="1" rtl="0"/>
            <a:r>
              <a:rPr lang="fr"/>
              <a:t>Second level</a:t>
            </a:r>
          </a:p>
          <a:p>
            <a:pPr lvl="2" rtl="0"/>
            <a:r>
              <a:rPr lang="fr"/>
              <a:t>Third level</a:t>
            </a:r>
          </a:p>
          <a:p>
            <a:pPr lvl="3" rtl="0"/>
            <a:r>
              <a:rPr lang="fr"/>
              <a:t>Fourth level</a:t>
            </a:r>
          </a:p>
          <a:p>
            <a:pPr lvl="4" rtl="0"/>
            <a:r>
              <a:rPr lang="f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0A82BBA-0899-1F43-BBD3-C211E916061A}" type="slidenum">
              <a:rPr lang="en-US" smtClean="0"/>
              <a:t>‹#›</a:t>
            </a:fld>
            <a:endParaRPr lang="en-US"/>
          </a:p>
        </p:txBody>
      </p:sp>
    </p:spTree>
    <p:extLst>
      <p:ext uri="{BB962C8B-B14F-4D97-AF65-F5344CB8AC3E}">
        <p14:creationId xmlns:p14="http://schemas.microsoft.com/office/powerpoint/2010/main" val="1732308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rtlCol="0" anchor="b"/>
          <a:lstStyle>
            <a:lvl1pPr algn="ctr">
              <a:defRPr sz="5100"/>
            </a:lvl1pPr>
          </a:lstStyle>
          <a:p>
            <a:pPr rtl="0"/>
            <a:r>
              <a:rPr lang="fr"/>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rtlCol="0"/>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pPr rtl="0"/>
            <a:r>
              <a:rPr lang="fr"/>
              <a:t>Click to edit Master subtitle style</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1160709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
              <a:t>Click to edit Master title style</a:t>
            </a:r>
            <a:endParaRPr lang="en-US" dirty="0"/>
          </a:p>
        </p:txBody>
      </p:sp>
      <p:sp>
        <p:nvSpPr>
          <p:cNvPr id="3" name="Vertical Text Placeholder 2"/>
          <p:cNvSpPr>
            <a:spLocks noGrp="1"/>
          </p:cNvSpPr>
          <p:nvPr>
            <p:ph type="body" orient="vert" idx="1"/>
          </p:nvPr>
        </p:nvSpPr>
        <p:spPr/>
        <p:txBody>
          <a:bodyPr vert="eaVert"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838029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rtlCol="0"/>
          <a:lstStyle/>
          <a:p>
            <a:pPr rtl="0"/>
            <a:r>
              <a:rPr lang="fr"/>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663682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856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
              <a:t>Click to edit Master title style</a:t>
            </a:r>
            <a:endParaRPr lang="en-US" dirty="0"/>
          </a:p>
        </p:txBody>
      </p:sp>
      <p:sp>
        <p:nvSpPr>
          <p:cNvPr id="3" name="Content Placeholder 2"/>
          <p:cNvSpPr>
            <a:spLocks noGrp="1"/>
          </p:cNvSpPr>
          <p:nvPr>
            <p:ph idx="1"/>
          </p:nvPr>
        </p:nvSpPr>
        <p:spPr/>
        <p:txBody>
          <a:bodyPr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endParaRPr lang="en-US" dirty="0"/>
          </a:p>
        </p:txBody>
      </p:sp>
      <p:sp>
        <p:nvSpPr>
          <p:cNvPr id="4" name="Date Placeholder 3"/>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88670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rtlCol="0" anchor="b"/>
          <a:lstStyle>
            <a:lvl1pPr>
              <a:defRPr sz="5100"/>
            </a:lvl1pPr>
          </a:lstStyle>
          <a:p>
            <a:pPr rtl="0"/>
            <a:r>
              <a:rPr lang="fr"/>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rtlCol="0"/>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rtl="0"/>
            <a:r>
              <a:rPr lang="fr"/>
              <a:t>Edit Master text styles</a:t>
            </a:r>
          </a:p>
        </p:txBody>
      </p:sp>
      <p:sp>
        <p:nvSpPr>
          <p:cNvPr id="4" name="Date Placeholder 3"/>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68607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endParaRPr lang="en-US" dirty="0"/>
          </a:p>
        </p:txBody>
      </p:sp>
      <p:sp>
        <p:nvSpPr>
          <p:cNvPr id="4" name="Content Placeholder 3"/>
          <p:cNvSpPr>
            <a:spLocks noGrp="1"/>
          </p:cNvSpPr>
          <p:nvPr>
            <p:ph sz="half" idx="2"/>
          </p:nvPr>
        </p:nvSpPr>
        <p:spPr>
          <a:xfrm>
            <a:off x="3934778" y="2677584"/>
            <a:ext cx="3303270" cy="6381962"/>
          </a:xfrm>
        </p:spPr>
        <p:txBody>
          <a:bodyPr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endParaRPr lang="en-US" dirty="0"/>
          </a:p>
        </p:txBody>
      </p:sp>
      <p:sp>
        <p:nvSpPr>
          <p:cNvPr id="5" name="Date Placeholder 4"/>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643681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rtlCol="0"/>
          <a:lstStyle/>
          <a:p>
            <a:pPr rtl="0"/>
            <a:r>
              <a:rPr lang="fr"/>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rtlCol="0"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rtl="0"/>
            <a:r>
              <a:rPr lang="fr"/>
              <a:t>Edit Master text styles</a:t>
            </a:r>
          </a:p>
        </p:txBody>
      </p:sp>
      <p:sp>
        <p:nvSpPr>
          <p:cNvPr id="4" name="Content Placeholder 3"/>
          <p:cNvSpPr>
            <a:spLocks noGrp="1"/>
          </p:cNvSpPr>
          <p:nvPr>
            <p:ph sz="half" idx="2"/>
          </p:nvPr>
        </p:nvSpPr>
        <p:spPr>
          <a:xfrm>
            <a:off x="535366" y="3674110"/>
            <a:ext cx="3288089" cy="5404062"/>
          </a:xfrm>
        </p:spPr>
        <p:txBody>
          <a:bodyPr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endParaRPr lang="en-US" dirty="0"/>
          </a:p>
        </p:txBody>
      </p:sp>
      <p:sp>
        <p:nvSpPr>
          <p:cNvPr id="5" name="Text Placeholder 4"/>
          <p:cNvSpPr>
            <a:spLocks noGrp="1"/>
          </p:cNvSpPr>
          <p:nvPr>
            <p:ph type="body" sz="quarter" idx="3"/>
          </p:nvPr>
        </p:nvSpPr>
        <p:spPr>
          <a:xfrm>
            <a:off x="3934778" y="2465706"/>
            <a:ext cx="3304282" cy="1208404"/>
          </a:xfrm>
        </p:spPr>
        <p:txBody>
          <a:bodyPr rtlCol="0"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rtl="0"/>
            <a:r>
              <a:rPr lang="fr"/>
              <a:t>Edit Master text styles</a:t>
            </a:r>
          </a:p>
        </p:txBody>
      </p:sp>
      <p:sp>
        <p:nvSpPr>
          <p:cNvPr id="6" name="Content Placeholder 5"/>
          <p:cNvSpPr>
            <a:spLocks noGrp="1"/>
          </p:cNvSpPr>
          <p:nvPr>
            <p:ph sz="quarter" idx="4"/>
          </p:nvPr>
        </p:nvSpPr>
        <p:spPr>
          <a:xfrm>
            <a:off x="3934778" y="3674110"/>
            <a:ext cx="3304282" cy="5404062"/>
          </a:xfrm>
        </p:spPr>
        <p:txBody>
          <a:bodyPr rtlCol="0"/>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endParaRPr lang="en-US" dirty="0"/>
          </a:p>
        </p:txBody>
      </p:sp>
      <p:sp>
        <p:nvSpPr>
          <p:cNvPr id="7" name="Date Placeholder 6"/>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8" name="Footer Placeholder 7"/>
          <p:cNvSpPr>
            <a:spLocks noGrp="1"/>
          </p:cNvSpPr>
          <p:nvPr>
            <p:ph type="ftr" sz="quarter" idx="11"/>
          </p:nvPr>
        </p:nvSpPr>
        <p:spPr/>
        <p:txBody>
          <a:bodyPr rtlCol="0"/>
          <a:lstStyle/>
          <a:p>
            <a:pPr rtl="0"/>
            <a:endParaRPr lang="en-US" dirty="0"/>
          </a:p>
        </p:txBody>
      </p:sp>
      <p:sp>
        <p:nvSpPr>
          <p:cNvPr id="9" name="Slide Number Placeholder 8"/>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8112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
              <a:t>Click to edit Master title style</a:t>
            </a:r>
            <a:endParaRPr lang="en-US" dirty="0"/>
          </a:p>
        </p:txBody>
      </p:sp>
      <p:sp>
        <p:nvSpPr>
          <p:cNvPr id="3" name="Date Placeholder 2"/>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4" name="Footer Placeholder 3"/>
          <p:cNvSpPr>
            <a:spLocks noGrp="1"/>
          </p:cNvSpPr>
          <p:nvPr>
            <p:ph type="ftr" sz="quarter" idx="11"/>
          </p:nvPr>
        </p:nvSpPr>
        <p:spPr/>
        <p:txBody>
          <a:bodyPr rtlCol="0"/>
          <a:lstStyle/>
          <a:p>
            <a:pPr rtl="0"/>
            <a:endParaRPr lang="en-US" dirty="0"/>
          </a:p>
        </p:txBody>
      </p:sp>
      <p:sp>
        <p:nvSpPr>
          <p:cNvPr id="5" name="Slide Number Placeholder 4"/>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335779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3" name="Footer Placeholder 2"/>
          <p:cNvSpPr>
            <a:spLocks noGrp="1"/>
          </p:cNvSpPr>
          <p:nvPr>
            <p:ph type="ftr" sz="quarter" idx="11"/>
          </p:nvPr>
        </p:nvSpPr>
        <p:spPr/>
        <p:txBody>
          <a:bodyPr rtlCol="0"/>
          <a:lstStyle/>
          <a:p>
            <a:pPr rtl="0"/>
            <a:endParaRPr lang="en-US" dirty="0"/>
          </a:p>
        </p:txBody>
      </p:sp>
      <p:sp>
        <p:nvSpPr>
          <p:cNvPr id="4" name="Slide Number Placeholder 3"/>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08029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0" anchor="b"/>
          <a:lstStyle>
            <a:lvl1pPr>
              <a:defRPr sz="2720"/>
            </a:lvl1pPr>
          </a:lstStyle>
          <a:p>
            <a:pPr rtl="0"/>
            <a:r>
              <a:rPr lang="fr"/>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rtlCol="0"/>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endParaRPr lang="en-US" dirty="0"/>
          </a:p>
        </p:txBody>
      </p:sp>
      <p:sp>
        <p:nvSpPr>
          <p:cNvPr id="4" name="Text Placeholder 3"/>
          <p:cNvSpPr>
            <a:spLocks noGrp="1"/>
          </p:cNvSpPr>
          <p:nvPr>
            <p:ph type="body" sz="half" idx="2"/>
          </p:nvPr>
        </p:nvSpPr>
        <p:spPr>
          <a:xfrm>
            <a:off x="535365" y="3017520"/>
            <a:ext cx="2506801" cy="5590329"/>
          </a:xfrm>
        </p:spPr>
        <p:txBody>
          <a:bodyPr rtlCol="0"/>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rtl="0"/>
            <a:r>
              <a:rPr lang="fr"/>
              <a:t>Edit Master text styles</a:t>
            </a:r>
          </a:p>
        </p:txBody>
      </p:sp>
      <p:sp>
        <p:nvSpPr>
          <p:cNvPr id="5" name="Date Placeholder 4"/>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91005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0" anchor="b"/>
          <a:lstStyle>
            <a:lvl1pPr>
              <a:defRPr sz="2720"/>
            </a:lvl1pPr>
          </a:lstStyle>
          <a:p>
            <a:pPr rtl="0"/>
            <a:r>
              <a:rPr lang="fr"/>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rtlCol="0"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pPr rtl="0"/>
            <a:r>
              <a:rPr lang="fr"/>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rtlCol="0"/>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rtl="0"/>
            <a:r>
              <a:rPr lang="fr"/>
              <a:t>Edit Master text styles</a:t>
            </a:r>
          </a:p>
        </p:txBody>
      </p:sp>
      <p:sp>
        <p:nvSpPr>
          <p:cNvPr id="5" name="Date Placeholder 4"/>
          <p:cNvSpPr>
            <a:spLocks noGrp="1"/>
          </p:cNvSpPr>
          <p:nvPr>
            <p:ph type="dt" sz="half" idx="10"/>
          </p:nvPr>
        </p:nvSpPr>
        <p:spPr/>
        <p:txBody>
          <a:bodyPr rtlCol="0"/>
          <a:lstStyle/>
          <a:p>
            <a:pPr rtl="0"/>
            <a:fld id="{C764DE79-268F-4C1A-8933-263129D2AF90}" type="datetimeFigureOut">
              <a:rPr lang="en-US" dirty="0"/>
              <a:t>8/8/2022</a:t>
            </a:fld>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21880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rtl="0"/>
            <a:r>
              <a:rPr lang="fr"/>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rtl="0"/>
            <a:r>
              <a:rPr lang="fr"/>
              <a:t>Edit Master text styles</a:t>
            </a:r>
          </a:p>
          <a:p>
            <a:pPr lvl="1" rtl="0"/>
            <a:r>
              <a:rPr lang="fr"/>
              <a:t>Second level</a:t>
            </a:r>
          </a:p>
          <a:p>
            <a:pPr lvl="2" rtl="0"/>
            <a:r>
              <a:rPr lang="fr"/>
              <a:t>Third level</a:t>
            </a:r>
          </a:p>
          <a:p>
            <a:pPr lvl="3" rtl="0"/>
            <a:r>
              <a:rPr lang="fr"/>
              <a:t>Fourth level</a:t>
            </a:r>
          </a:p>
          <a:p>
            <a:pPr lvl="4" rtl="0"/>
            <a:r>
              <a:rPr lang="fr"/>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pPr rtl="0"/>
            <a:fld id="{C764DE79-268F-4C1A-8933-263129D2AF90}" type="datetimeFigureOut">
              <a:rPr lang="en-US" dirty="0"/>
              <a:t>8/8/2022</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pPr rtl="0"/>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pPr rtl="0"/>
            <a:fld id="{48F63A3B-78C7-47BE-AE5E-E10140E04643}" type="slidenum">
              <a:rPr lang="en-US" dirty="0"/>
              <a:t>‹#›</a:t>
            </a:fld>
            <a:endParaRPr lang="en-US" dirty="0"/>
          </a:p>
        </p:txBody>
      </p:sp>
    </p:spTree>
    <p:extLst>
      <p:ext uri="{BB962C8B-B14F-4D97-AF65-F5344CB8AC3E}">
        <p14:creationId xmlns:p14="http://schemas.microsoft.com/office/powerpoint/2010/main" val="343015908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52" r:id="rId1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a:extLst>
              <a:ext uri="{FF2B5EF4-FFF2-40B4-BE49-F238E27FC236}">
                <a16:creationId xmlns:a16="http://schemas.microsoft.com/office/drawing/2014/main" id="{47657B20-1B0E-3C45-A30C-13214877322F}"/>
              </a:ext>
            </a:extLst>
          </p:cNvPr>
          <p:cNvPicPr>
            <a:picLocks noChangeAspect="1"/>
          </p:cNvPicPr>
          <p:nvPr/>
        </p:nvPicPr>
        <p:blipFill>
          <a:blip r:embed="rId2"/>
          <a:stretch>
            <a:fillRect/>
          </a:stretch>
        </p:blipFill>
        <p:spPr>
          <a:xfrm>
            <a:off x="477796" y="8902797"/>
            <a:ext cx="1211086" cy="417616"/>
          </a:xfrm>
          <a:prstGeom prst="rect">
            <a:avLst/>
          </a:prstGeom>
        </p:spPr>
      </p:pic>
      <p:pic>
        <p:nvPicPr>
          <p:cNvPr id="45" name="Picture 44">
            <a:extLst>
              <a:ext uri="{FF2B5EF4-FFF2-40B4-BE49-F238E27FC236}">
                <a16:creationId xmlns:a16="http://schemas.microsoft.com/office/drawing/2014/main" id="{DEADA991-65F1-6340-A2DB-AFE9D71E1787}"/>
              </a:ext>
            </a:extLst>
          </p:cNvPr>
          <p:cNvPicPr>
            <a:picLocks noChangeAspect="1"/>
          </p:cNvPicPr>
          <p:nvPr/>
        </p:nvPicPr>
        <p:blipFill>
          <a:blip r:embed="rId3"/>
          <a:stretch>
            <a:fillRect/>
          </a:stretch>
        </p:blipFill>
        <p:spPr>
          <a:xfrm>
            <a:off x="4388457" y="8904638"/>
            <a:ext cx="1465915" cy="427558"/>
          </a:xfrm>
          <a:prstGeom prst="rect">
            <a:avLst/>
          </a:prstGeom>
        </p:spPr>
      </p:pic>
      <p:sp>
        <p:nvSpPr>
          <p:cNvPr id="46" name="TextBox 45">
            <a:extLst>
              <a:ext uri="{FF2B5EF4-FFF2-40B4-BE49-F238E27FC236}">
                <a16:creationId xmlns:a16="http://schemas.microsoft.com/office/drawing/2014/main" id="{850B8566-64E4-D146-872C-7BE3B47220A0}"/>
              </a:ext>
            </a:extLst>
          </p:cNvPr>
          <p:cNvSpPr txBox="1"/>
          <p:nvPr/>
        </p:nvSpPr>
        <p:spPr>
          <a:xfrm>
            <a:off x="1751431" y="8839469"/>
            <a:ext cx="2404257" cy="582445"/>
          </a:xfrm>
          <a:prstGeom prst="rect">
            <a:avLst/>
          </a:prstGeom>
          <a:noFill/>
        </p:spPr>
        <p:txBody>
          <a:bodyPr wrap="square" rtlCol="0">
            <a:noAutofit/>
          </a:bodyPr>
          <a:lstStyle/>
          <a:p>
            <a:pPr rtl="0"/>
            <a:r>
              <a:rPr lang="fr" sz="600">
                <a:solidFill>
                  <a:schemeClr val="tx1">
                    <a:alpha val="42000"/>
                  </a:schemeClr>
                </a:solidFill>
                <a:latin typeface="Arial Narrow" panose="020B0604020202020204" pitchFamily="34" charset="0"/>
                <a:ea typeface="Intro Book Alt" charset="0"/>
                <a:cs typeface="Arial Narrow" panose="020B0604020202020204" pitchFamily="34" charset="0"/>
              </a:rPr>
              <a:t>Ce document a été financé par le programme d’aide supplémentaire à la nutrition (SNAP) de l’USDA. Cet organisme est un prestataire et un employeur qui respecte le principe d’égalité des chances. L’Université de l’Utah (USU) est une institution d’action positive qui respecte le principe d’égalité des chances et s’engage à offrir un environnement d’apprentissage et de travail sans discrimination. Pour lire l’avis de non-discrimination de l’USU, consultez la rubrique equity.usu.edu/non-discrimination.</a:t>
            </a:r>
          </a:p>
        </p:txBody>
      </p:sp>
      <p:pic>
        <p:nvPicPr>
          <p:cNvPr id="7" name="Picture 6">
            <a:extLst>
              <a:ext uri="{FF2B5EF4-FFF2-40B4-BE49-F238E27FC236}">
                <a16:creationId xmlns:a16="http://schemas.microsoft.com/office/drawing/2014/main" id="{1F2EB400-5532-ED4C-8CE0-D7A68826A20F}"/>
              </a:ext>
            </a:extLst>
          </p:cNvPr>
          <p:cNvPicPr>
            <a:picLocks/>
          </p:cNvPicPr>
          <p:nvPr/>
        </p:nvPicPr>
        <p:blipFill>
          <a:blip r:embed="rId4"/>
          <a:stretch>
            <a:fillRect/>
          </a:stretch>
        </p:blipFill>
        <p:spPr>
          <a:xfrm>
            <a:off x="6987308" y="0"/>
            <a:ext cx="786384" cy="5029200"/>
          </a:xfrm>
          <a:prstGeom prst="rect">
            <a:avLst/>
          </a:prstGeom>
        </p:spPr>
      </p:pic>
      <p:pic>
        <p:nvPicPr>
          <p:cNvPr id="5" name="Picture 4">
            <a:extLst>
              <a:ext uri="{FF2B5EF4-FFF2-40B4-BE49-F238E27FC236}">
                <a16:creationId xmlns:a16="http://schemas.microsoft.com/office/drawing/2014/main" id="{C1682C9B-A060-C648-8BFE-D6B6B5330F5B}"/>
              </a:ext>
            </a:extLst>
          </p:cNvPr>
          <p:cNvPicPr>
            <a:picLocks noChangeAspect="1"/>
          </p:cNvPicPr>
          <p:nvPr/>
        </p:nvPicPr>
        <p:blipFill>
          <a:blip r:embed="rId5"/>
          <a:stretch>
            <a:fillRect/>
          </a:stretch>
        </p:blipFill>
        <p:spPr>
          <a:xfrm>
            <a:off x="0" y="4460009"/>
            <a:ext cx="7772400" cy="569191"/>
          </a:xfrm>
          <a:prstGeom prst="rect">
            <a:avLst/>
          </a:prstGeom>
        </p:spPr>
      </p:pic>
      <p:pic>
        <p:nvPicPr>
          <p:cNvPr id="9" name="Picture 8">
            <a:extLst>
              <a:ext uri="{FF2B5EF4-FFF2-40B4-BE49-F238E27FC236}">
                <a16:creationId xmlns:a16="http://schemas.microsoft.com/office/drawing/2014/main" id="{AE904C35-2824-EB48-9BC6-34BF8020834D}"/>
              </a:ext>
            </a:extLst>
          </p:cNvPr>
          <p:cNvPicPr>
            <a:picLocks noChangeAspect="1"/>
          </p:cNvPicPr>
          <p:nvPr/>
        </p:nvPicPr>
        <p:blipFill>
          <a:blip r:embed="rId6"/>
          <a:stretch>
            <a:fillRect/>
          </a:stretch>
        </p:blipFill>
        <p:spPr>
          <a:xfrm>
            <a:off x="6000335" y="2802905"/>
            <a:ext cx="1295400" cy="1589809"/>
          </a:xfrm>
          <a:prstGeom prst="rect">
            <a:avLst/>
          </a:prstGeom>
        </p:spPr>
      </p:pic>
      <p:sp>
        <p:nvSpPr>
          <p:cNvPr id="28" name="TextBox 27"/>
          <p:cNvSpPr txBox="1"/>
          <p:nvPr/>
        </p:nvSpPr>
        <p:spPr>
          <a:xfrm>
            <a:off x="355666" y="164127"/>
            <a:ext cx="6153685" cy="897146"/>
          </a:xfrm>
          <a:prstGeom prst="rect">
            <a:avLst/>
          </a:prstGeom>
          <a:noFill/>
        </p:spPr>
        <p:txBody>
          <a:bodyPr wrap="square" rtlCol="0">
            <a:normAutofit/>
          </a:bodyPr>
          <a:lstStyle/>
          <a:p>
            <a:pPr rtl="0"/>
            <a:r>
              <a:rPr lang="fr" sz="3600" b="1">
                <a:solidFill>
                  <a:srgbClr val="012437"/>
                </a:solidFill>
                <a:latin typeface="Arial Narrow" panose="020B0604020202020204" pitchFamily="34" charset="0"/>
                <a:ea typeface="Intro Black Alt" charset="0"/>
                <a:cs typeface="Arial Narrow" panose="020B0604020202020204" pitchFamily="34" charset="0"/>
              </a:rPr>
              <a:t>Nom de la recette ici</a:t>
            </a:r>
          </a:p>
        </p:txBody>
      </p:sp>
      <p:sp>
        <p:nvSpPr>
          <p:cNvPr id="31" name="TextBox 30"/>
          <p:cNvSpPr txBox="1"/>
          <p:nvPr/>
        </p:nvSpPr>
        <p:spPr>
          <a:xfrm>
            <a:off x="355667" y="1316667"/>
            <a:ext cx="1840312" cy="2112961"/>
          </a:xfrm>
          <a:prstGeom prst="rect">
            <a:avLst/>
          </a:prstGeom>
          <a:noFill/>
        </p:spPr>
        <p:txBody>
          <a:bodyPr wrap="square" rtlCol="0">
            <a:normAutofit/>
          </a:bodyPr>
          <a:lstStyle/>
          <a:p>
            <a:pPr marL="221850" indent="-221850" rtl="0">
              <a:buFont typeface="Arial" charset="0"/>
              <a:buChar cha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p:txBody>
      </p:sp>
      <p:sp>
        <p:nvSpPr>
          <p:cNvPr id="30" name="TextBox 29">
            <a:extLst>
              <a:ext uri="{FF2B5EF4-FFF2-40B4-BE49-F238E27FC236}">
                <a16:creationId xmlns:a16="http://schemas.microsoft.com/office/drawing/2014/main" id="{86846ADF-510E-F14D-9878-BCE276B189D9}"/>
              </a:ext>
            </a:extLst>
          </p:cNvPr>
          <p:cNvSpPr txBox="1"/>
          <p:nvPr/>
        </p:nvSpPr>
        <p:spPr>
          <a:xfrm>
            <a:off x="355666" y="981245"/>
            <a:ext cx="2397142" cy="523997"/>
          </a:xfrm>
          <a:prstGeom prst="rect">
            <a:avLst/>
          </a:prstGeom>
          <a:noFill/>
        </p:spPr>
        <p:txBody>
          <a:bodyPr wrap="square" rtlCol="0">
            <a:normAutofit/>
          </a:bodyPr>
          <a:lstStyle/>
          <a:p>
            <a:pPr rtl="0"/>
            <a:r>
              <a:rPr lang="fr" b="1">
                <a:solidFill>
                  <a:srgbClr val="7B8E39"/>
                </a:solidFill>
                <a:latin typeface="Arial Narrow" panose="020B0604020202020204" pitchFamily="34" charset="0"/>
                <a:ea typeface="Intro Black Alt" charset="0"/>
                <a:cs typeface="Arial Narrow" panose="020B0604020202020204" pitchFamily="34" charset="0"/>
              </a:rPr>
              <a:t>Ingrédients</a:t>
            </a:r>
          </a:p>
        </p:txBody>
      </p:sp>
      <p:sp>
        <p:nvSpPr>
          <p:cNvPr id="22" name="TextBox 21">
            <a:extLst>
              <a:ext uri="{FF2B5EF4-FFF2-40B4-BE49-F238E27FC236}">
                <a16:creationId xmlns:a16="http://schemas.microsoft.com/office/drawing/2014/main" id="{3BCB4807-C192-2C46-8D59-D1C606E39A40}"/>
              </a:ext>
            </a:extLst>
          </p:cNvPr>
          <p:cNvSpPr txBox="1"/>
          <p:nvPr/>
        </p:nvSpPr>
        <p:spPr>
          <a:xfrm>
            <a:off x="2688602" y="1316667"/>
            <a:ext cx="3791609" cy="1995563"/>
          </a:xfrm>
          <a:prstGeom prst="rect">
            <a:avLst/>
          </a:prstGeom>
          <a:noFill/>
        </p:spPr>
        <p:txBody>
          <a:bodyPr wrap="square" rtlCol="0">
            <a:noAutofit/>
          </a:bodyPr>
          <a:lstStyle/>
          <a:p>
            <a:pPr rtl="0"/>
            <a:r>
              <a:rPr lang="fr" sz="1100">
                <a:latin typeface="Arial Narrow" panose="020B0604020202020204" pitchFamily="34" charset="0"/>
                <a:ea typeface="Intro Book Alt" charset="0"/>
                <a:cs typeface="Arial Narrow"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a:t>
            </a:r>
          </a:p>
        </p:txBody>
      </p:sp>
      <p:sp>
        <p:nvSpPr>
          <p:cNvPr id="23" name="TextBox 22">
            <a:extLst>
              <a:ext uri="{FF2B5EF4-FFF2-40B4-BE49-F238E27FC236}">
                <a16:creationId xmlns:a16="http://schemas.microsoft.com/office/drawing/2014/main" id="{9FDB935D-5FCB-D344-8E0D-B8B4CB173CD8}"/>
              </a:ext>
            </a:extLst>
          </p:cNvPr>
          <p:cNvSpPr txBox="1"/>
          <p:nvPr/>
        </p:nvSpPr>
        <p:spPr>
          <a:xfrm>
            <a:off x="2688602" y="981245"/>
            <a:ext cx="2397142" cy="589353"/>
          </a:xfrm>
          <a:prstGeom prst="rect">
            <a:avLst/>
          </a:prstGeom>
          <a:noFill/>
        </p:spPr>
        <p:txBody>
          <a:bodyPr wrap="square" rtlCol="0">
            <a:normAutofit/>
          </a:bodyPr>
          <a:lstStyle/>
          <a:p>
            <a:pPr rtl="0"/>
            <a:r>
              <a:rPr lang="fr" b="1">
                <a:solidFill>
                  <a:srgbClr val="7B8E39"/>
                </a:solidFill>
                <a:latin typeface="Arial Narrow" panose="020B0604020202020204" pitchFamily="34" charset="0"/>
                <a:ea typeface="Intro Black Alt" charset="0"/>
                <a:cs typeface="Arial Narrow" panose="020B0604020202020204" pitchFamily="34" charset="0"/>
              </a:rPr>
              <a:t>Instructions</a:t>
            </a:r>
          </a:p>
        </p:txBody>
      </p:sp>
      <p:sp>
        <p:nvSpPr>
          <p:cNvPr id="24" name="TextBox 23">
            <a:extLst>
              <a:ext uri="{FF2B5EF4-FFF2-40B4-BE49-F238E27FC236}">
                <a16:creationId xmlns:a16="http://schemas.microsoft.com/office/drawing/2014/main" id="{709A28BE-4095-C94D-B314-3B86EDB9BC8D}"/>
              </a:ext>
            </a:extLst>
          </p:cNvPr>
          <p:cNvSpPr txBox="1"/>
          <p:nvPr/>
        </p:nvSpPr>
        <p:spPr>
          <a:xfrm>
            <a:off x="0" y="4587038"/>
            <a:ext cx="7772400" cy="322587"/>
          </a:xfrm>
          <a:prstGeom prst="rect">
            <a:avLst/>
          </a:prstGeom>
          <a:noFill/>
        </p:spPr>
        <p:txBody>
          <a:bodyPr wrap="square" rtlCol="0">
            <a:normAutofit fontScale="77500" lnSpcReduction="20000"/>
          </a:bodyPr>
          <a:lstStyle/>
          <a:p>
            <a:pPr algn="ctr" rtl="0"/>
            <a:r>
              <a:rPr lang="fr">
                <a:solidFill>
                  <a:schemeClr val="bg1"/>
                </a:solidFill>
                <a:latin typeface="Arial Narrow" panose="020B0604020202020204" pitchFamily="34" charset="0"/>
                <a:ea typeface="Intro Book Alt" charset="0"/>
                <a:cs typeface="Arial Narrow" panose="020B0604020202020204" pitchFamily="34" charset="0"/>
              </a:rPr>
              <a:t>Trouvez plus de conseils pour un mode de vie sain et des recettes nutritives sur le site </a:t>
            </a:r>
            <a:r>
              <a:rPr lang="fr" b="1">
                <a:solidFill>
                  <a:schemeClr val="bg1"/>
                </a:solidFill>
                <a:latin typeface="Arial Narrow" panose="020B0604020202020204" pitchFamily="34" charset="0"/>
                <a:ea typeface="Intro Book Alt" charset="0"/>
                <a:cs typeface="Arial Narrow" panose="020B0604020202020204" pitchFamily="34" charset="0"/>
              </a:rPr>
              <a:t>CreateBetterHealth.org</a:t>
            </a:r>
            <a:endParaRPr lang="en-US" b="1" dirty="0">
              <a:solidFill>
                <a:schemeClr val="bg1"/>
              </a:solidFill>
              <a:latin typeface="Arial Narrow" panose="020B0604020202020204" pitchFamily="34" charset="0"/>
              <a:ea typeface="Intro Black Alt" charset="0"/>
              <a:cs typeface="Arial Narrow" panose="020B0604020202020204" pitchFamily="34" charset="0"/>
            </a:endParaRPr>
          </a:p>
        </p:txBody>
      </p:sp>
      <p:cxnSp>
        <p:nvCxnSpPr>
          <p:cNvPr id="25" name="Straight Arrow Connector 24">
            <a:extLst>
              <a:ext uri="{FF2B5EF4-FFF2-40B4-BE49-F238E27FC236}">
                <a16:creationId xmlns:a16="http://schemas.microsoft.com/office/drawing/2014/main" id="{9090066D-2C28-C549-AD59-0E473538B440}"/>
              </a:ext>
            </a:extLst>
          </p:cNvPr>
          <p:cNvCxnSpPr>
            <a:cxnSpLocks/>
          </p:cNvCxnSpPr>
          <p:nvPr/>
        </p:nvCxnSpPr>
        <p:spPr>
          <a:xfrm>
            <a:off x="2477254" y="1061273"/>
            <a:ext cx="0" cy="2525989"/>
          </a:xfrm>
          <a:prstGeom prst="straightConnector1">
            <a:avLst/>
          </a:prstGeom>
          <a:ln>
            <a:solidFill>
              <a:srgbClr val="7B8E39"/>
            </a:solidFill>
          </a:ln>
        </p:spPr>
        <p:style>
          <a:lnRef idx="1">
            <a:schemeClr val="accent1"/>
          </a:lnRef>
          <a:fillRef idx="0">
            <a:schemeClr val="accent1"/>
          </a:fillRef>
          <a:effectRef idx="0">
            <a:schemeClr val="accent1"/>
          </a:effectRef>
          <a:fontRef idx="minor">
            <a:schemeClr val="tx1"/>
          </a:fontRef>
        </p:style>
      </p:cxnSp>
      <p:pic>
        <p:nvPicPr>
          <p:cNvPr id="32" name="Picture 31">
            <a:extLst>
              <a:ext uri="{FF2B5EF4-FFF2-40B4-BE49-F238E27FC236}">
                <a16:creationId xmlns:a16="http://schemas.microsoft.com/office/drawing/2014/main" id="{36CD7CFA-45C7-6047-933C-058B11935CF9}"/>
              </a:ext>
            </a:extLst>
          </p:cNvPr>
          <p:cNvPicPr>
            <a:picLocks/>
          </p:cNvPicPr>
          <p:nvPr/>
        </p:nvPicPr>
        <p:blipFill>
          <a:blip r:embed="rId4"/>
          <a:stretch>
            <a:fillRect/>
          </a:stretch>
        </p:blipFill>
        <p:spPr>
          <a:xfrm>
            <a:off x="6987308" y="5029200"/>
            <a:ext cx="786384" cy="5029200"/>
          </a:xfrm>
          <a:prstGeom prst="rect">
            <a:avLst/>
          </a:prstGeom>
        </p:spPr>
      </p:pic>
      <p:pic>
        <p:nvPicPr>
          <p:cNvPr id="33" name="Picture 32">
            <a:extLst>
              <a:ext uri="{FF2B5EF4-FFF2-40B4-BE49-F238E27FC236}">
                <a16:creationId xmlns:a16="http://schemas.microsoft.com/office/drawing/2014/main" id="{EE572C8A-E77B-6D45-A90A-58CC008783FF}"/>
              </a:ext>
            </a:extLst>
          </p:cNvPr>
          <p:cNvPicPr>
            <a:picLocks noChangeAspect="1"/>
          </p:cNvPicPr>
          <p:nvPr/>
        </p:nvPicPr>
        <p:blipFill>
          <a:blip r:embed="rId5"/>
          <a:stretch>
            <a:fillRect/>
          </a:stretch>
        </p:blipFill>
        <p:spPr>
          <a:xfrm>
            <a:off x="0" y="9489209"/>
            <a:ext cx="7772400" cy="569191"/>
          </a:xfrm>
          <a:prstGeom prst="rect">
            <a:avLst/>
          </a:prstGeom>
        </p:spPr>
      </p:pic>
      <p:pic>
        <p:nvPicPr>
          <p:cNvPr id="34" name="Picture 33">
            <a:extLst>
              <a:ext uri="{FF2B5EF4-FFF2-40B4-BE49-F238E27FC236}">
                <a16:creationId xmlns:a16="http://schemas.microsoft.com/office/drawing/2014/main" id="{3410135D-2EAC-1C4B-8D6A-1D4D5E73D093}"/>
              </a:ext>
            </a:extLst>
          </p:cNvPr>
          <p:cNvPicPr>
            <a:picLocks noChangeAspect="1"/>
          </p:cNvPicPr>
          <p:nvPr/>
        </p:nvPicPr>
        <p:blipFill>
          <a:blip r:embed="rId6"/>
          <a:stretch>
            <a:fillRect/>
          </a:stretch>
        </p:blipFill>
        <p:spPr>
          <a:xfrm>
            <a:off x="6000335" y="7832105"/>
            <a:ext cx="1295400" cy="1589809"/>
          </a:xfrm>
          <a:prstGeom prst="rect">
            <a:avLst/>
          </a:prstGeom>
        </p:spPr>
      </p:pic>
      <p:sp>
        <p:nvSpPr>
          <p:cNvPr id="37" name="TextBox 36">
            <a:extLst>
              <a:ext uri="{FF2B5EF4-FFF2-40B4-BE49-F238E27FC236}">
                <a16:creationId xmlns:a16="http://schemas.microsoft.com/office/drawing/2014/main" id="{BA1B3397-8612-AB47-89C2-B4B523BEC68C}"/>
              </a:ext>
            </a:extLst>
          </p:cNvPr>
          <p:cNvSpPr txBox="1"/>
          <p:nvPr/>
        </p:nvSpPr>
        <p:spPr>
          <a:xfrm>
            <a:off x="355666" y="5193327"/>
            <a:ext cx="6153685" cy="897146"/>
          </a:xfrm>
          <a:prstGeom prst="rect">
            <a:avLst/>
          </a:prstGeom>
          <a:noFill/>
        </p:spPr>
        <p:txBody>
          <a:bodyPr wrap="square" rtlCol="0">
            <a:normAutofit/>
          </a:bodyPr>
          <a:lstStyle/>
          <a:p>
            <a:pPr rtl="0"/>
            <a:r>
              <a:rPr lang="fr" sz="3600" b="1">
                <a:solidFill>
                  <a:srgbClr val="012437"/>
                </a:solidFill>
                <a:latin typeface="Arial Narrow" panose="020B0604020202020204" pitchFamily="34" charset="0"/>
                <a:ea typeface="Intro Black Alt" charset="0"/>
                <a:cs typeface="Arial Narrow" panose="020B0604020202020204" pitchFamily="34" charset="0"/>
              </a:rPr>
              <a:t>Nom de la recette ici</a:t>
            </a:r>
          </a:p>
        </p:txBody>
      </p:sp>
      <p:sp>
        <p:nvSpPr>
          <p:cNvPr id="38" name="TextBox 37">
            <a:extLst>
              <a:ext uri="{FF2B5EF4-FFF2-40B4-BE49-F238E27FC236}">
                <a16:creationId xmlns:a16="http://schemas.microsoft.com/office/drawing/2014/main" id="{D626B7C5-FD27-F749-B1EB-91A2E8DA3203}"/>
              </a:ext>
            </a:extLst>
          </p:cNvPr>
          <p:cNvSpPr txBox="1"/>
          <p:nvPr/>
        </p:nvSpPr>
        <p:spPr>
          <a:xfrm>
            <a:off x="355667" y="6345867"/>
            <a:ext cx="1840312" cy="2112961"/>
          </a:xfrm>
          <a:prstGeom prst="rect">
            <a:avLst/>
          </a:prstGeom>
          <a:noFill/>
        </p:spPr>
        <p:txBody>
          <a:bodyPr wrap="square" rtlCol="0">
            <a:normAutofit/>
          </a:bodyPr>
          <a:lstStyle/>
          <a:p>
            <a:pPr marL="221850" indent="-221850" rtl="0">
              <a:buFont typeface="Arial" charset="0"/>
              <a:buChar cha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a:p>
            <a:pPr marL="221850" indent="-221850" defTabSz="1183209" rtl="0">
              <a:buFont typeface="Arial" charset="0"/>
              <a:buChar char="•"/>
              <a:defRPr/>
            </a:pPr>
            <a:r>
              <a:rPr lang="fr" sz="1100">
                <a:latin typeface="Arial Narrow" panose="020B0604020202020204" pitchFamily="34" charset="0"/>
                <a:ea typeface="Intro Book Alt" charset="0"/>
                <a:cs typeface="Arial Narrow" panose="020B0604020202020204" pitchFamily="34" charset="0"/>
              </a:rPr>
              <a:t>L’ingrédient se place ici</a:t>
            </a:r>
          </a:p>
        </p:txBody>
      </p:sp>
      <p:sp>
        <p:nvSpPr>
          <p:cNvPr id="39" name="TextBox 38">
            <a:extLst>
              <a:ext uri="{FF2B5EF4-FFF2-40B4-BE49-F238E27FC236}">
                <a16:creationId xmlns:a16="http://schemas.microsoft.com/office/drawing/2014/main" id="{2F6A3001-E124-954E-B3CE-406898EABE13}"/>
              </a:ext>
            </a:extLst>
          </p:cNvPr>
          <p:cNvSpPr txBox="1"/>
          <p:nvPr/>
        </p:nvSpPr>
        <p:spPr>
          <a:xfrm>
            <a:off x="355666" y="6010445"/>
            <a:ext cx="2397142" cy="523997"/>
          </a:xfrm>
          <a:prstGeom prst="rect">
            <a:avLst/>
          </a:prstGeom>
          <a:noFill/>
        </p:spPr>
        <p:txBody>
          <a:bodyPr wrap="square" rtlCol="0">
            <a:normAutofit/>
          </a:bodyPr>
          <a:lstStyle/>
          <a:p>
            <a:pPr rtl="0"/>
            <a:r>
              <a:rPr lang="fr" b="1">
                <a:solidFill>
                  <a:srgbClr val="7B8E39"/>
                </a:solidFill>
                <a:latin typeface="Arial Narrow" panose="020B0604020202020204" pitchFamily="34" charset="0"/>
                <a:ea typeface="Intro Black Alt" charset="0"/>
                <a:cs typeface="Arial Narrow" panose="020B0604020202020204" pitchFamily="34" charset="0"/>
              </a:rPr>
              <a:t>Ingrédients</a:t>
            </a:r>
          </a:p>
        </p:txBody>
      </p:sp>
      <p:sp>
        <p:nvSpPr>
          <p:cNvPr id="40" name="TextBox 39">
            <a:extLst>
              <a:ext uri="{FF2B5EF4-FFF2-40B4-BE49-F238E27FC236}">
                <a16:creationId xmlns:a16="http://schemas.microsoft.com/office/drawing/2014/main" id="{98178791-5F38-FE43-85D7-CCA7BCA5F4B8}"/>
              </a:ext>
            </a:extLst>
          </p:cNvPr>
          <p:cNvSpPr txBox="1"/>
          <p:nvPr/>
        </p:nvSpPr>
        <p:spPr>
          <a:xfrm>
            <a:off x="2688602" y="6345867"/>
            <a:ext cx="3791609" cy="1995563"/>
          </a:xfrm>
          <a:prstGeom prst="rect">
            <a:avLst/>
          </a:prstGeom>
          <a:noFill/>
        </p:spPr>
        <p:txBody>
          <a:bodyPr wrap="square" rtlCol="0">
            <a:noAutofit/>
          </a:bodyPr>
          <a:lstStyle/>
          <a:p>
            <a:pPr rtl="0"/>
            <a:r>
              <a:rPr lang="fr" sz="1100">
                <a:latin typeface="Arial Narrow" panose="020B0604020202020204" pitchFamily="34" charset="0"/>
                <a:ea typeface="Intro Book Alt" charset="0"/>
                <a:cs typeface="Arial Narrow"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a:t>
            </a:r>
          </a:p>
        </p:txBody>
      </p:sp>
      <p:sp>
        <p:nvSpPr>
          <p:cNvPr id="41" name="TextBox 40">
            <a:extLst>
              <a:ext uri="{FF2B5EF4-FFF2-40B4-BE49-F238E27FC236}">
                <a16:creationId xmlns:a16="http://schemas.microsoft.com/office/drawing/2014/main" id="{6130135B-491D-264D-A908-6AD75FB5C145}"/>
              </a:ext>
            </a:extLst>
          </p:cNvPr>
          <p:cNvSpPr txBox="1"/>
          <p:nvPr/>
        </p:nvSpPr>
        <p:spPr>
          <a:xfrm>
            <a:off x="2688602" y="6010445"/>
            <a:ext cx="2397142" cy="589353"/>
          </a:xfrm>
          <a:prstGeom prst="rect">
            <a:avLst/>
          </a:prstGeom>
          <a:noFill/>
        </p:spPr>
        <p:txBody>
          <a:bodyPr wrap="square" rtlCol="0">
            <a:normAutofit/>
          </a:bodyPr>
          <a:lstStyle/>
          <a:p>
            <a:pPr rtl="0"/>
            <a:r>
              <a:rPr lang="fr" b="1">
                <a:solidFill>
                  <a:srgbClr val="7B8E39"/>
                </a:solidFill>
                <a:latin typeface="Arial Narrow" panose="020B0604020202020204" pitchFamily="34" charset="0"/>
                <a:ea typeface="Intro Black Alt" charset="0"/>
                <a:cs typeface="Arial Narrow" panose="020B0604020202020204" pitchFamily="34" charset="0"/>
              </a:rPr>
              <a:t>Instructions</a:t>
            </a:r>
          </a:p>
        </p:txBody>
      </p:sp>
      <p:sp>
        <p:nvSpPr>
          <p:cNvPr id="42" name="TextBox 41">
            <a:extLst>
              <a:ext uri="{FF2B5EF4-FFF2-40B4-BE49-F238E27FC236}">
                <a16:creationId xmlns:a16="http://schemas.microsoft.com/office/drawing/2014/main" id="{45017924-8D40-2C48-A098-098A15BCB160}"/>
              </a:ext>
            </a:extLst>
          </p:cNvPr>
          <p:cNvSpPr txBox="1"/>
          <p:nvPr/>
        </p:nvSpPr>
        <p:spPr>
          <a:xfrm>
            <a:off x="0" y="9616238"/>
            <a:ext cx="7772400" cy="322587"/>
          </a:xfrm>
          <a:prstGeom prst="rect">
            <a:avLst/>
          </a:prstGeom>
          <a:noFill/>
        </p:spPr>
        <p:txBody>
          <a:bodyPr wrap="square" rtlCol="0">
            <a:normAutofit fontScale="77500" lnSpcReduction="20000"/>
          </a:bodyPr>
          <a:lstStyle/>
          <a:p>
            <a:pPr algn="ctr" rtl="0"/>
            <a:r>
              <a:rPr lang="fr">
                <a:solidFill>
                  <a:schemeClr val="bg1"/>
                </a:solidFill>
                <a:latin typeface="Arial Narrow" panose="020B0604020202020204" pitchFamily="34" charset="0"/>
                <a:ea typeface="Intro Book Alt" charset="0"/>
                <a:cs typeface="Arial Narrow" panose="020B0604020202020204" pitchFamily="34" charset="0"/>
              </a:rPr>
              <a:t>Trouvez plus de conseils pour un mode de vie sain et des recettes nutritives sur le site </a:t>
            </a:r>
            <a:r>
              <a:rPr lang="fr" b="1">
                <a:solidFill>
                  <a:schemeClr val="bg1"/>
                </a:solidFill>
                <a:latin typeface="Arial Narrow" panose="020B0604020202020204" pitchFamily="34" charset="0"/>
                <a:ea typeface="Intro Book Alt" charset="0"/>
                <a:cs typeface="Arial Narrow" panose="020B0604020202020204" pitchFamily="34" charset="0"/>
              </a:rPr>
              <a:t>CreateBetterHealth.org</a:t>
            </a:r>
            <a:endParaRPr lang="en-US" b="1" dirty="0">
              <a:solidFill>
                <a:schemeClr val="bg1"/>
              </a:solidFill>
              <a:latin typeface="Arial Narrow" panose="020B0604020202020204" pitchFamily="34" charset="0"/>
              <a:ea typeface="Intro Black Alt" charset="0"/>
              <a:cs typeface="Arial Narrow" panose="020B0604020202020204" pitchFamily="34" charset="0"/>
            </a:endParaRPr>
          </a:p>
        </p:txBody>
      </p:sp>
      <p:cxnSp>
        <p:nvCxnSpPr>
          <p:cNvPr id="43" name="Straight Arrow Connector 42">
            <a:extLst>
              <a:ext uri="{FF2B5EF4-FFF2-40B4-BE49-F238E27FC236}">
                <a16:creationId xmlns:a16="http://schemas.microsoft.com/office/drawing/2014/main" id="{6436F397-49D8-544C-8BE0-229B65E8E8D5}"/>
              </a:ext>
            </a:extLst>
          </p:cNvPr>
          <p:cNvCxnSpPr>
            <a:cxnSpLocks/>
          </p:cNvCxnSpPr>
          <p:nvPr/>
        </p:nvCxnSpPr>
        <p:spPr>
          <a:xfrm>
            <a:off x="2477254" y="6090473"/>
            <a:ext cx="0" cy="2525989"/>
          </a:xfrm>
          <a:prstGeom prst="straightConnector1">
            <a:avLst/>
          </a:prstGeom>
          <a:ln>
            <a:solidFill>
              <a:srgbClr val="7B8E39"/>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A6AF2983-91B4-AB40-9973-E9D5FC8F7B1E}"/>
              </a:ext>
            </a:extLst>
          </p:cNvPr>
          <p:cNvPicPr>
            <a:picLocks noChangeAspect="1"/>
          </p:cNvPicPr>
          <p:nvPr/>
        </p:nvPicPr>
        <p:blipFill>
          <a:blip r:embed="rId2"/>
          <a:stretch>
            <a:fillRect/>
          </a:stretch>
        </p:blipFill>
        <p:spPr>
          <a:xfrm>
            <a:off x="477796" y="3873597"/>
            <a:ext cx="1211086" cy="417616"/>
          </a:xfrm>
          <a:prstGeom prst="rect">
            <a:avLst/>
          </a:prstGeom>
        </p:spPr>
      </p:pic>
      <p:pic>
        <p:nvPicPr>
          <p:cNvPr id="13" name="Picture 12">
            <a:extLst>
              <a:ext uri="{FF2B5EF4-FFF2-40B4-BE49-F238E27FC236}">
                <a16:creationId xmlns:a16="http://schemas.microsoft.com/office/drawing/2014/main" id="{DE7D5541-EF53-3A43-B92B-5D0DBAEA553B}"/>
              </a:ext>
            </a:extLst>
          </p:cNvPr>
          <p:cNvPicPr>
            <a:picLocks noChangeAspect="1"/>
          </p:cNvPicPr>
          <p:nvPr/>
        </p:nvPicPr>
        <p:blipFill>
          <a:blip r:embed="rId3"/>
          <a:stretch>
            <a:fillRect/>
          </a:stretch>
        </p:blipFill>
        <p:spPr>
          <a:xfrm>
            <a:off x="4388457" y="3875438"/>
            <a:ext cx="1465915" cy="427558"/>
          </a:xfrm>
          <a:prstGeom prst="rect">
            <a:avLst/>
          </a:prstGeom>
        </p:spPr>
      </p:pic>
      <p:sp>
        <p:nvSpPr>
          <p:cNvPr id="26" name="TextBox 25">
            <a:extLst>
              <a:ext uri="{FF2B5EF4-FFF2-40B4-BE49-F238E27FC236}">
                <a16:creationId xmlns:a16="http://schemas.microsoft.com/office/drawing/2014/main" id="{FBED6885-9924-B549-834A-AF945B5CBCD5}"/>
              </a:ext>
            </a:extLst>
          </p:cNvPr>
          <p:cNvSpPr txBox="1"/>
          <p:nvPr/>
        </p:nvSpPr>
        <p:spPr>
          <a:xfrm>
            <a:off x="1751431" y="3810269"/>
            <a:ext cx="2404257" cy="582445"/>
          </a:xfrm>
          <a:prstGeom prst="rect">
            <a:avLst/>
          </a:prstGeom>
          <a:noFill/>
        </p:spPr>
        <p:txBody>
          <a:bodyPr wrap="square" rtlCol="0">
            <a:noAutofit/>
          </a:bodyPr>
          <a:lstStyle/>
          <a:p>
            <a:pPr rtl="0"/>
            <a:r>
              <a:rPr lang="fr" sz="600">
                <a:solidFill>
                  <a:schemeClr val="tx1">
                    <a:alpha val="42000"/>
                  </a:schemeClr>
                </a:solidFill>
                <a:latin typeface="Arial Narrow" panose="020B0604020202020204" pitchFamily="34" charset="0"/>
                <a:ea typeface="Intro Book Alt" charset="0"/>
                <a:cs typeface="Arial Narrow" panose="020B0604020202020204" pitchFamily="34" charset="0"/>
              </a:rPr>
              <a:t>Ce document a été financé par le programme d’aide supplémentaire à la nutrition (SNAP) de l’USDA. Cet organisme est un prestataire et un employeur qui respecte le principe d’égalité des chances. L’Université de l’Utah (USU) est une institution d’action positive qui respecte le principe d’égalité des chances et s’engage à offrir un environnement d’apprentissage et de travail sans discrimination. Pour lire l’avis de non-discrimination de l’USU, consultez la rubrique equity.usu.edu/non-discrimination.</a:t>
            </a:r>
          </a:p>
        </p:txBody>
      </p:sp>
      <p:sp>
        <p:nvSpPr>
          <p:cNvPr id="29" name="TextBox 1">
            <a:extLst>
              <a:ext uri="{FF2B5EF4-FFF2-40B4-BE49-F238E27FC236}">
                <a16:creationId xmlns:a16="http://schemas.microsoft.com/office/drawing/2014/main" id="{8B6743F8-BC89-97C5-0947-389BB7D67CC0}"/>
              </a:ext>
            </a:extLst>
          </p:cNvPr>
          <p:cNvSpPr txBox="1"/>
          <p:nvPr/>
        </p:nvSpPr>
        <p:spPr>
          <a:xfrm>
            <a:off x="6053806" y="4093286"/>
            <a:ext cx="1129445" cy="289310"/>
          </a:xfrm>
          <a:prstGeom prst="rect">
            <a:avLst/>
          </a:prstGeom>
          <a:solidFill>
            <a:schemeClr val="bg1"/>
          </a:solidFill>
        </p:spPr>
        <p:txBody>
          <a:bodyPr wrap="square" rtlCol="0">
            <a:spAutoFit/>
          </a:bodyPr>
          <a:ls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lnSpc>
                <a:spcPct val="80000"/>
              </a:lnSpc>
              <a:spcBef>
                <a:spcPts val="0"/>
              </a:spcBef>
              <a:spcAft>
                <a:spcPts val="0"/>
              </a:spcAft>
            </a:pPr>
            <a:r>
              <a:rPr lang="fr-FR" sz="1600" dirty="0">
                <a:solidFill>
                  <a:srgbClr val="002539"/>
                </a:solidFill>
                <a:effectLst/>
                <a:latin typeface="Arial Narrow" panose="020B0606020202030204" pitchFamily="34" charset="0"/>
                <a:ea typeface="Arial" panose="020B0604020202020204" pitchFamily="34" charset="0"/>
                <a:cs typeface="Arial" panose="020B0604020202020204" pitchFamily="34" charset="0"/>
              </a:rPr>
              <a:t>Choix </a:t>
            </a:r>
            <a:r>
              <a:rPr lang="fr-FR" sz="1600" b="1" dirty="0">
                <a:solidFill>
                  <a:srgbClr val="002539"/>
                </a:solidFill>
                <a:effectLst/>
                <a:latin typeface="Arial Narrow" panose="020B0606020202030204" pitchFamily="34" charset="0"/>
                <a:ea typeface="Arial" panose="020B0604020202020204" pitchFamily="34" charset="0"/>
                <a:cs typeface="Arial" panose="020B0604020202020204" pitchFamily="34" charset="0"/>
              </a:rPr>
              <a:t>sains</a:t>
            </a:r>
            <a:endParaRPr lang="en-US" sz="1600" dirty="0">
              <a:effectLst/>
              <a:latin typeface="Arial Narrow" panose="020B0606020202030204" pitchFamily="34" charset="0"/>
              <a:ea typeface="Arial" panose="020B0604020202020204" pitchFamily="34" charset="0"/>
              <a:cs typeface="Arial" panose="020B0604020202020204" pitchFamily="34" charset="0"/>
            </a:endParaRPr>
          </a:p>
        </p:txBody>
      </p:sp>
      <p:sp>
        <p:nvSpPr>
          <p:cNvPr id="36" name="TextBox 1">
            <a:extLst>
              <a:ext uri="{FF2B5EF4-FFF2-40B4-BE49-F238E27FC236}">
                <a16:creationId xmlns:a16="http://schemas.microsoft.com/office/drawing/2014/main" id="{13F2F6C5-F1B4-8879-290B-095C565FD900}"/>
              </a:ext>
            </a:extLst>
          </p:cNvPr>
          <p:cNvSpPr txBox="1"/>
          <p:nvPr/>
        </p:nvSpPr>
        <p:spPr>
          <a:xfrm>
            <a:off x="6053806" y="9077907"/>
            <a:ext cx="1129445" cy="289310"/>
          </a:xfrm>
          <a:prstGeom prst="rect">
            <a:avLst/>
          </a:prstGeom>
          <a:solidFill>
            <a:schemeClr val="bg1"/>
          </a:solidFill>
        </p:spPr>
        <p:txBody>
          <a:bodyPr wrap="square" rtlCol="0">
            <a:spAutoFit/>
          </a:bodyPr>
          <a:ls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a:lnSpc>
                <a:spcPct val="80000"/>
              </a:lnSpc>
              <a:spcBef>
                <a:spcPts val="0"/>
              </a:spcBef>
              <a:spcAft>
                <a:spcPts val="0"/>
              </a:spcAft>
            </a:pPr>
            <a:r>
              <a:rPr lang="fr-FR" sz="1600" dirty="0">
                <a:solidFill>
                  <a:srgbClr val="002539"/>
                </a:solidFill>
                <a:effectLst/>
                <a:latin typeface="Arial Narrow" panose="020B0606020202030204" pitchFamily="34" charset="0"/>
                <a:ea typeface="Arial" panose="020B0604020202020204" pitchFamily="34" charset="0"/>
                <a:cs typeface="Arial" panose="020B0604020202020204" pitchFamily="34" charset="0"/>
              </a:rPr>
              <a:t>Choix </a:t>
            </a:r>
            <a:r>
              <a:rPr lang="fr-FR" sz="1600" b="1" dirty="0">
                <a:solidFill>
                  <a:srgbClr val="002539"/>
                </a:solidFill>
                <a:effectLst/>
                <a:latin typeface="Arial Narrow" panose="020B0606020202030204" pitchFamily="34" charset="0"/>
                <a:ea typeface="Arial" panose="020B0604020202020204" pitchFamily="34" charset="0"/>
                <a:cs typeface="Arial" panose="020B0604020202020204" pitchFamily="34" charset="0"/>
              </a:rPr>
              <a:t>sains</a:t>
            </a:r>
            <a:endParaRPr lang="en-US" sz="1600" dirty="0">
              <a:effectLst/>
              <a:latin typeface="Arial Narrow" panose="020B060602020203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78844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430</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Olivia Yeip</dc:creator>
  <cp:lastModifiedBy>Author</cp:lastModifiedBy>
  <cp:revision>29</cp:revision>
  <dcterms:created xsi:type="dcterms:W3CDTF">2016-11-23T03:19:18Z</dcterms:created>
  <dcterms:modified xsi:type="dcterms:W3CDTF">2022-08-08T21:31:33Z</dcterms:modified>
</cp:coreProperties>
</file>