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864"/>
    <a:srgbClr val="59A0CD"/>
    <a:srgbClr val="D3642B"/>
    <a:srgbClr val="D8922C"/>
    <a:srgbClr val="7B9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34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C7AF12-19A6-0542-B77D-49B59F513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7130"/>
            <a:ext cx="12192000" cy="3225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52E647-51BA-8F4C-B4A1-D7263C13B12F}"/>
              </a:ext>
            </a:extLst>
          </p:cNvPr>
          <p:cNvSpPr/>
          <p:nvPr userDrawn="1"/>
        </p:nvSpPr>
        <p:spPr>
          <a:xfrm>
            <a:off x="0" y="1615897"/>
            <a:ext cx="12188952" cy="3474089"/>
          </a:xfrm>
          <a:prstGeom prst="rect">
            <a:avLst/>
          </a:prstGeom>
          <a:solidFill>
            <a:srgbClr val="8058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F865B3A-B072-4D4B-B757-D2EF9B3E8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29" y="2196791"/>
            <a:ext cx="11076943" cy="853922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964FAD9-F5F0-5B46-B578-DB56B895A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29" y="3180889"/>
            <a:ext cx="11076942" cy="5436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A picture containing text, clock, sign, clipart&#10;&#10;Description automatically generated">
            <a:extLst>
              <a:ext uri="{FF2B5EF4-FFF2-40B4-BE49-F238E27FC236}">
                <a16:creationId xmlns:a16="http://schemas.microsoft.com/office/drawing/2014/main" id="{76322C03-7DC5-9A3C-9C6B-C3A404A91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182" y="5661058"/>
            <a:ext cx="3718747" cy="564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C028AE-9CAB-A4A6-EA9A-4D49A5725B3E}"/>
              </a:ext>
            </a:extLst>
          </p:cNvPr>
          <p:cNvSpPr txBox="1"/>
          <p:nvPr userDrawn="1"/>
        </p:nvSpPr>
        <p:spPr>
          <a:xfrm>
            <a:off x="4243410" y="5636344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This material was funded by USDA's Supplemental Nutrition Assistance Program -- SNAP. </a:t>
            </a: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This institution is an equal opportunity provider. </a:t>
            </a:r>
            <a:endParaRPr lang="en-US" sz="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>
                <a:solidFill>
                  <a:srgbClr val="212529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800" baseline="0" dirty="0"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https://www.usu.edu/equity/non-discrimination</a:t>
            </a: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en-US" sz="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4FF03F3E-8A45-2FD5-044A-CC755A26FA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22205" y="5636344"/>
            <a:ext cx="3350488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2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8058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80586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944C84-627C-2849-8B48-54CB5B04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72" y="1855207"/>
            <a:ext cx="11193656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0A8AB7-2003-9002-B449-1BFEB626DD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50490"/>
            <a:ext cx="12188952" cy="914400"/>
          </a:xfrm>
          <a:prstGeom prst="rect">
            <a:avLst/>
          </a:prstGeom>
          <a:solidFill>
            <a:srgbClr val="8058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80586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8D6B4-A5C8-614B-83FC-044F832FC3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23" y="1855207"/>
            <a:ext cx="5497037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4F438E3-F27E-5344-80A9-D1AE605E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315" y="1855207"/>
            <a:ext cx="5497037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E35365-48DE-F572-84C9-F5F522A94A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8058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80586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8D6B4-A5C8-614B-83FC-044F832FC3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23" y="2453268"/>
            <a:ext cx="5497037" cy="2832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D21DA8-9587-7842-9907-943BBC4C3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122" y="1866358"/>
            <a:ext cx="5497037" cy="4953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B5A275-7ED5-9349-8169-59E514FFB56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5791" y="2453268"/>
            <a:ext cx="5497037" cy="2832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0AC94BC-FBA7-F147-A3B5-720FD8C32A4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95791" y="1866358"/>
            <a:ext cx="5497037" cy="4953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CE7BB7-7198-E66C-A88B-15395278F5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8058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80586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50DF9F-8911-22F3-ED4D-209DDBB3A4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8058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33C4D0-ABF4-D6DE-8A44-A010D7EDDA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0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3E9A0F-019D-3941-8B4C-A88D3AE68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78F421-FB6B-874D-B31E-FE5097F28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6F76-ABFE-0A4B-8792-EB1E948F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8423-EB37-1244-8AEA-AA797A07A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Jocelin Gibson</cp:lastModifiedBy>
  <cp:revision>11</cp:revision>
  <dcterms:created xsi:type="dcterms:W3CDTF">2019-09-09T15:32:39Z</dcterms:created>
  <dcterms:modified xsi:type="dcterms:W3CDTF">2022-12-21T17:31:11Z</dcterms:modified>
</cp:coreProperties>
</file>