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903A"/>
    <a:srgbClr val="59A0CD"/>
    <a:srgbClr val="805864"/>
    <a:srgbClr val="D3642B"/>
    <a:srgbClr val="D89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/>
    <p:restoredTop sz="94634"/>
  </p:normalViewPr>
  <p:slideViewPr>
    <p:cSldViewPr snapToGrid="0" snapToObjects="1">
      <p:cViewPr varScale="1">
        <p:scale>
          <a:sx n="128" d="100"/>
          <a:sy n="128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C7AF12-19A6-0542-B77D-49B59F5133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7130"/>
            <a:ext cx="12192000" cy="3225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52E647-51BA-8F4C-B4A1-D7263C13B12F}"/>
              </a:ext>
            </a:extLst>
          </p:cNvPr>
          <p:cNvSpPr/>
          <p:nvPr userDrawn="1"/>
        </p:nvSpPr>
        <p:spPr>
          <a:xfrm>
            <a:off x="0" y="1615897"/>
            <a:ext cx="12188952" cy="3474089"/>
          </a:xfrm>
          <a:prstGeom prst="rect">
            <a:avLst/>
          </a:prstGeom>
          <a:solidFill>
            <a:srgbClr val="7B903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F865B3A-B072-4D4B-B757-D2EF9B3E8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529" y="2196791"/>
            <a:ext cx="11076943" cy="853922"/>
          </a:xfrm>
          <a:prstGeom prst="rect">
            <a:avLst/>
          </a:prstGeom>
        </p:spPr>
        <p:txBody>
          <a:bodyPr anchor="b"/>
          <a:lstStyle>
            <a:lvl1pPr algn="ctr"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964FAD9-F5F0-5B46-B578-DB56B895A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529" y="3180889"/>
            <a:ext cx="11076942" cy="5436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A picture containing text, clock, sign, clipart&#10;&#10;Description automatically generated">
            <a:extLst>
              <a:ext uri="{FF2B5EF4-FFF2-40B4-BE49-F238E27FC236}">
                <a16:creationId xmlns:a16="http://schemas.microsoft.com/office/drawing/2014/main" id="{BA5E6D65-0969-87C9-DEC8-F47D77EDF4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182" y="5661058"/>
            <a:ext cx="3718747" cy="564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5149F4-01CE-0780-84E5-ECDA61085716}"/>
              </a:ext>
            </a:extLst>
          </p:cNvPr>
          <p:cNvSpPr txBox="1"/>
          <p:nvPr userDrawn="1"/>
        </p:nvSpPr>
        <p:spPr>
          <a:xfrm>
            <a:off x="4243410" y="5636344"/>
            <a:ext cx="422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baseline="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This material was funded by USDA's Supplemental Nutrition Assistance Program -- SNAP. </a:t>
            </a:r>
            <a:r>
              <a:rPr lang="en-US" sz="800" baseline="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</a:rPr>
              <a:t>This institution is an equal opportunity provider. </a:t>
            </a:r>
            <a:endParaRPr lang="en-US" sz="800" baseline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baseline="0" dirty="0">
                <a:solidFill>
                  <a:srgbClr val="212529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800" baseline="0" dirty="0">
                <a:effectLst/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https://www.usu.edu/equity/non-discrimination</a:t>
            </a:r>
            <a:r>
              <a:rPr lang="en-US" sz="800" baseline="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en-US" sz="800" baseline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5A004B88-BF06-A2B0-03AF-B9B70A6B55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22205" y="5636344"/>
            <a:ext cx="3350488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2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0" y="5954365"/>
            <a:ext cx="12188952" cy="914400"/>
          </a:xfrm>
          <a:prstGeom prst="rect">
            <a:avLst/>
          </a:prstGeom>
          <a:solidFill>
            <a:srgbClr val="7B903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905B7FB-144C-574D-8FEE-BBBF6431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72" y="797932"/>
            <a:ext cx="11193656" cy="765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7B903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0944C84-627C-2849-8B48-54CB5B040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72" y="1855207"/>
            <a:ext cx="11193656" cy="34304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119826C-B7A8-9B8E-C3A9-620BB39458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551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9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0" y="5943600"/>
            <a:ext cx="12188952" cy="914400"/>
          </a:xfrm>
          <a:prstGeom prst="rect">
            <a:avLst/>
          </a:prstGeom>
          <a:solidFill>
            <a:srgbClr val="7B903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905B7FB-144C-574D-8FEE-BBBF6431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72" y="797932"/>
            <a:ext cx="11193656" cy="765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7B903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78D6B4-A5C8-614B-83FC-044F832FC3F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123" y="1855207"/>
            <a:ext cx="5497037" cy="34304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4F438E3-F27E-5344-80A9-D1AE605E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315" y="1855207"/>
            <a:ext cx="5497037" cy="34304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E797B4-251C-8A7A-FF9C-88049D637E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551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3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0" y="5943600"/>
            <a:ext cx="12188952" cy="914400"/>
          </a:xfrm>
          <a:prstGeom prst="rect">
            <a:avLst/>
          </a:prstGeom>
          <a:solidFill>
            <a:srgbClr val="7B903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905B7FB-144C-574D-8FEE-BBBF6431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72" y="797932"/>
            <a:ext cx="11193656" cy="765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7B903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78D6B4-A5C8-614B-83FC-044F832FC3F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123" y="2453268"/>
            <a:ext cx="5497037" cy="28324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D21DA8-9587-7842-9907-943BBC4C3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122" y="1866358"/>
            <a:ext cx="5497037" cy="49530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B5A275-7ED5-9349-8169-59E514FFB56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95791" y="2453268"/>
            <a:ext cx="5497037" cy="28324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0AC94BC-FBA7-F147-A3B5-720FD8C32A4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195791" y="1866358"/>
            <a:ext cx="5497037" cy="49530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34A7A49-BEDF-F9B5-FB3C-843270C7B1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551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7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0" y="5943600"/>
            <a:ext cx="12188952" cy="914400"/>
          </a:xfrm>
          <a:prstGeom prst="rect">
            <a:avLst/>
          </a:prstGeom>
          <a:solidFill>
            <a:srgbClr val="7B903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905B7FB-144C-574D-8FEE-BBBF6431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72" y="797932"/>
            <a:ext cx="11193656" cy="765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7B903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DB53C0B-5C1E-13CC-FAF2-15C2323751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551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4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0" y="5943600"/>
            <a:ext cx="12188952" cy="914400"/>
          </a:xfrm>
          <a:prstGeom prst="rect">
            <a:avLst/>
          </a:prstGeom>
          <a:solidFill>
            <a:srgbClr val="7B903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732097-268E-4CAE-D131-7F61D1F7CF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551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20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3E9A0F-019D-3941-8B4C-A88D3AE68D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878F421-FB6B-874D-B31E-FE5097F28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6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6F76-ABFE-0A4B-8792-EB1E948FE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8423-EB37-1244-8AEA-AA797A07A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72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Yeip</dc:creator>
  <cp:lastModifiedBy>Jocelin Gibson</cp:lastModifiedBy>
  <cp:revision>10</cp:revision>
  <dcterms:created xsi:type="dcterms:W3CDTF">2019-09-09T15:32:39Z</dcterms:created>
  <dcterms:modified xsi:type="dcterms:W3CDTF">2022-12-21T17:29:05Z</dcterms:modified>
</cp:coreProperties>
</file>