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4"/>
  </p:handout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A0CD"/>
    <a:srgbClr val="805864"/>
    <a:srgbClr val="D3642B"/>
    <a:srgbClr val="D8922C"/>
    <a:srgbClr val="7B9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88"/>
    <p:restoredTop sz="94634"/>
  </p:normalViewPr>
  <p:slideViewPr>
    <p:cSldViewPr snapToGrid="0" snapToObjects="1">
      <p:cViewPr varScale="1">
        <p:scale>
          <a:sx n="109" d="100"/>
          <a:sy n="109" d="100"/>
        </p:scale>
        <p:origin x="200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1BEE65-16C3-3715-731F-2D9306ABD0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A43AF4-27FB-239A-814E-B965AEC3F0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C2209-8C31-954C-A8D1-F410C7218E40}" type="datetimeFigureOut">
              <a:rPr lang="en-US" smtClean="0"/>
              <a:t>12/21/22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8C8BD-BDFD-5A23-9482-8E0B39B2FC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541090-97DC-E38D-6DA2-3E33F38E24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16C08-40E3-5C4D-9103-D5CE3C0D0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5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7C7AF12-19A6-0542-B77D-49B59F5133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87130"/>
            <a:ext cx="12192000" cy="3225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452E647-51BA-8F4C-B4A1-D7263C13B12F}"/>
              </a:ext>
            </a:extLst>
          </p:cNvPr>
          <p:cNvSpPr/>
          <p:nvPr userDrawn="1"/>
        </p:nvSpPr>
        <p:spPr>
          <a:xfrm>
            <a:off x="0" y="1615897"/>
            <a:ext cx="12188952" cy="3474089"/>
          </a:xfrm>
          <a:prstGeom prst="rect">
            <a:avLst/>
          </a:prstGeom>
          <a:solidFill>
            <a:srgbClr val="59A0C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F865B3A-B072-4D4B-B757-D2EF9B3E8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529" y="2196791"/>
            <a:ext cx="11076943" cy="853922"/>
          </a:xfrm>
          <a:prstGeom prst="rect">
            <a:avLst/>
          </a:prstGeom>
        </p:spPr>
        <p:txBody>
          <a:bodyPr anchor="b"/>
          <a:lstStyle>
            <a:lvl1pPr algn="ctr">
              <a:defRPr sz="5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D964FAD9-F5F0-5B46-B578-DB56B895A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529" y="3180889"/>
            <a:ext cx="11076942" cy="5436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8E152B-F46F-D645-904A-2669055F0C75}"/>
              </a:ext>
            </a:extLst>
          </p:cNvPr>
          <p:cNvSpPr txBox="1"/>
          <p:nvPr userDrawn="1"/>
        </p:nvSpPr>
        <p:spPr>
          <a:xfrm>
            <a:off x="4293105" y="5636344"/>
            <a:ext cx="4229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baseline="0" dirty="0">
                <a:solidFill>
                  <a:srgbClr val="000000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This material was funded by USDA's Supplemental Nutrition Assistance Program -- SNAP. </a:t>
            </a:r>
            <a:r>
              <a:rPr lang="en-US" sz="800" baseline="0" dirty="0">
                <a:solidFill>
                  <a:srgbClr val="000000"/>
                </a:solidFill>
                <a:effectLst/>
                <a:latin typeface="Helvetica" pitchFamily="2" charset="0"/>
                <a:ea typeface="Times New Roman" panose="02020603050405020304" pitchFamily="18" charset="0"/>
              </a:rPr>
              <a:t>This institution is an equal opportunity provider. </a:t>
            </a:r>
            <a:endParaRPr lang="en-US" sz="800" baseline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baseline="0" dirty="0">
                <a:solidFill>
                  <a:srgbClr val="212529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Utah State University is an affirmative action/equal opportunity institution and is committed to a learning and working environment free from discrimination, including harassment. For USU’s non-discrimination notice, see </a:t>
            </a:r>
            <a:r>
              <a:rPr lang="en-US" sz="800" baseline="0" dirty="0">
                <a:effectLst/>
                <a:latin typeface="Helvetica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https://www.usu.edu/equity/non-discrimination</a:t>
            </a:r>
            <a:r>
              <a:rPr lang="en-US" sz="800" baseline="0" dirty="0">
                <a:solidFill>
                  <a:srgbClr val="000000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lang="en-US" sz="800" baseline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 descr="A picture containing text, clock, sign, clipart&#10;&#10;Description automatically generated">
            <a:extLst>
              <a:ext uri="{FF2B5EF4-FFF2-40B4-BE49-F238E27FC236}">
                <a16:creationId xmlns:a16="http://schemas.microsoft.com/office/drawing/2014/main" id="{6112EA15-D24E-77B8-4AB4-C1B360C96D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9182" y="5661058"/>
            <a:ext cx="3718747" cy="564873"/>
          </a:xfrm>
          <a:prstGeom prst="rect">
            <a:avLst/>
          </a:prstGeom>
        </p:spPr>
      </p:pic>
      <p:pic>
        <p:nvPicPr>
          <p:cNvPr id="5" name="Picture 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88863B3D-26F7-7EFA-2F93-10C1551E48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22205" y="5636344"/>
            <a:ext cx="3350488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2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793D15A-8898-254D-A426-1BB30BE4D0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896"/>
          <a:stretch/>
        </p:blipFill>
        <p:spPr>
          <a:xfrm>
            <a:off x="0" y="5742878"/>
            <a:ext cx="12192000" cy="111512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8FD9098-C2EF-3E4F-ABCC-2FE083BFCEF5}"/>
              </a:ext>
            </a:extLst>
          </p:cNvPr>
          <p:cNvSpPr/>
          <p:nvPr userDrawn="1"/>
        </p:nvSpPr>
        <p:spPr>
          <a:xfrm>
            <a:off x="0" y="5954365"/>
            <a:ext cx="12188952" cy="914400"/>
          </a:xfrm>
          <a:prstGeom prst="rect">
            <a:avLst/>
          </a:prstGeom>
          <a:solidFill>
            <a:srgbClr val="59A0C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A81248-2358-734F-9D54-97C48D6882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99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905B7FB-144C-574D-8FEE-BBBF6431F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72" y="797932"/>
            <a:ext cx="11193656" cy="7651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rgbClr val="59A0C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0944C84-627C-2849-8B48-54CB5B040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172" y="1855207"/>
            <a:ext cx="11193656" cy="34304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24D20CE-6CD4-86DD-4276-4DF7DDB387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65510" y="6224113"/>
            <a:ext cx="2468118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9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793D15A-8898-254D-A426-1BB30BE4D0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896"/>
          <a:stretch/>
        </p:blipFill>
        <p:spPr>
          <a:xfrm>
            <a:off x="0" y="5742878"/>
            <a:ext cx="12192000" cy="111512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8FD9098-C2EF-3E4F-ABCC-2FE083BFCEF5}"/>
              </a:ext>
            </a:extLst>
          </p:cNvPr>
          <p:cNvSpPr/>
          <p:nvPr userDrawn="1"/>
        </p:nvSpPr>
        <p:spPr>
          <a:xfrm>
            <a:off x="0" y="5943600"/>
            <a:ext cx="12188952" cy="914400"/>
          </a:xfrm>
          <a:prstGeom prst="rect">
            <a:avLst/>
          </a:prstGeom>
          <a:solidFill>
            <a:srgbClr val="59A0C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A81248-2358-734F-9D54-97C48D6882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99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905B7FB-144C-574D-8FEE-BBBF6431F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72" y="797932"/>
            <a:ext cx="11193656" cy="7651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rgbClr val="59A0C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78D6B4-A5C8-614B-83FC-044F832FC3F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6123" y="1855207"/>
            <a:ext cx="5497037" cy="34304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4F438E3-F27E-5344-80A9-D1AE605E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315" y="1855207"/>
            <a:ext cx="5497037" cy="34304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0F3C24E-1BB5-8A01-3709-2EEE4AD1FE9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65510" y="6224113"/>
            <a:ext cx="2468118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3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793D15A-8898-254D-A426-1BB30BE4D0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896"/>
          <a:stretch/>
        </p:blipFill>
        <p:spPr>
          <a:xfrm>
            <a:off x="0" y="5742878"/>
            <a:ext cx="12192000" cy="111512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8FD9098-C2EF-3E4F-ABCC-2FE083BFCEF5}"/>
              </a:ext>
            </a:extLst>
          </p:cNvPr>
          <p:cNvSpPr/>
          <p:nvPr userDrawn="1"/>
        </p:nvSpPr>
        <p:spPr>
          <a:xfrm>
            <a:off x="0" y="5943600"/>
            <a:ext cx="12188952" cy="914400"/>
          </a:xfrm>
          <a:prstGeom prst="rect">
            <a:avLst/>
          </a:prstGeom>
          <a:solidFill>
            <a:srgbClr val="59A0C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A81248-2358-734F-9D54-97C48D6882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99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905B7FB-144C-574D-8FEE-BBBF6431F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72" y="797932"/>
            <a:ext cx="11193656" cy="7651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rgbClr val="59A0C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78D6B4-A5C8-614B-83FC-044F832FC3F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6123" y="2453268"/>
            <a:ext cx="5497037" cy="28324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D21DA8-9587-7842-9907-943BBC4C3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122" y="1866358"/>
            <a:ext cx="5497037" cy="49530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2B5A275-7ED5-9349-8169-59E514FFB561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195791" y="2453268"/>
            <a:ext cx="5497037" cy="28324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0AC94BC-FBA7-F147-A3B5-720FD8C32A4A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195791" y="1866358"/>
            <a:ext cx="5497037" cy="49530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F51812D-4DFD-7A99-12C2-B11DCC0A84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65510" y="6224113"/>
            <a:ext cx="2468118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7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793D15A-8898-254D-A426-1BB30BE4D0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896"/>
          <a:stretch/>
        </p:blipFill>
        <p:spPr>
          <a:xfrm>
            <a:off x="0" y="5742878"/>
            <a:ext cx="12192000" cy="111512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8FD9098-C2EF-3E4F-ABCC-2FE083BFCEF5}"/>
              </a:ext>
            </a:extLst>
          </p:cNvPr>
          <p:cNvSpPr/>
          <p:nvPr userDrawn="1"/>
        </p:nvSpPr>
        <p:spPr>
          <a:xfrm>
            <a:off x="0" y="5943600"/>
            <a:ext cx="12188952" cy="914400"/>
          </a:xfrm>
          <a:prstGeom prst="rect">
            <a:avLst/>
          </a:prstGeom>
          <a:solidFill>
            <a:srgbClr val="59A0C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A81248-2358-734F-9D54-97C48D6882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99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905B7FB-144C-574D-8FEE-BBBF6431F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72" y="797932"/>
            <a:ext cx="11193656" cy="7651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rgbClr val="59A0C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8676BA1-4B71-E67A-23DD-F4D4AF5A87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65510" y="6224113"/>
            <a:ext cx="2468118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4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793D15A-8898-254D-A426-1BB30BE4D0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896"/>
          <a:stretch/>
        </p:blipFill>
        <p:spPr>
          <a:xfrm>
            <a:off x="0" y="5742878"/>
            <a:ext cx="12192000" cy="111512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8FD9098-C2EF-3E4F-ABCC-2FE083BFCEF5}"/>
              </a:ext>
            </a:extLst>
          </p:cNvPr>
          <p:cNvSpPr/>
          <p:nvPr userDrawn="1"/>
        </p:nvSpPr>
        <p:spPr>
          <a:xfrm>
            <a:off x="0" y="5943600"/>
            <a:ext cx="12188952" cy="914400"/>
          </a:xfrm>
          <a:prstGeom prst="rect">
            <a:avLst/>
          </a:prstGeom>
          <a:solidFill>
            <a:srgbClr val="59A0C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A81248-2358-734F-9D54-97C48D6882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9900"/>
          </a:xfrm>
          <a:prstGeom prst="rect">
            <a:avLst/>
          </a:prstGeom>
        </p:spPr>
      </p:pic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3354B44-0BA2-7A67-8AFB-1861BE50C9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65510" y="6224113"/>
            <a:ext cx="2468118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20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3E9A0F-019D-3941-8B4C-A88D3AE68D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878F421-FB6B-874D-B31E-FE5097F283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61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96F76-ABFE-0A4B-8792-EB1E948FE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58423-EB37-1244-8AEA-AA797A07A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72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Helvetica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Yeip</dc:creator>
  <cp:lastModifiedBy>Jocelin Gibson</cp:lastModifiedBy>
  <cp:revision>12</cp:revision>
  <dcterms:created xsi:type="dcterms:W3CDTF">2019-09-09T15:32:39Z</dcterms:created>
  <dcterms:modified xsi:type="dcterms:W3CDTF">2022-12-21T17:43:44Z</dcterms:modified>
</cp:coreProperties>
</file>