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4"/>
  </p:notesMasterIdLst>
  <p:sldIdLst>
    <p:sldId id="256" r:id="rId2"/>
    <p:sldId id="257" r:id="rId3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8E39"/>
    <a:srgbClr val="805863"/>
    <a:srgbClr val="D6902A"/>
    <a:srgbClr val="012337"/>
    <a:srgbClr val="5A9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17"/>
    <p:restoredTop sz="94678"/>
  </p:normalViewPr>
  <p:slideViewPr>
    <p:cSldViewPr snapToGrid="0" snapToObjects="1">
      <p:cViewPr>
        <p:scale>
          <a:sx n="100" d="100"/>
          <a:sy n="100" d="100"/>
        </p:scale>
        <p:origin x="2344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6DDE6-BF5D-6C4B-9D29-D4678639ACBF}" type="datetimeFigureOut">
              <a:rPr lang="en-US" smtClean="0"/>
              <a:t>3/16/20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82BBA-0899-1F43-BBD3-C211E9160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8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500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1682C9B-A060-C648-8BFE-D6B6B5330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17900"/>
            <a:ext cx="5029200" cy="368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E904C35-2824-EB48-9BC6-34BF802083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789" y="2748696"/>
            <a:ext cx="521548" cy="64008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38193" y="106200"/>
            <a:ext cx="3981796" cy="58050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2800" b="1" dirty="0">
                <a:solidFill>
                  <a:srgbClr val="012437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Recipe Name Here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38193" y="1017052"/>
            <a:ext cx="1338178" cy="168189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6846ADF-510E-F14D-9878-BCE276B189D9}"/>
              </a:ext>
            </a:extLst>
          </p:cNvPr>
          <p:cNvSpPr txBox="1"/>
          <p:nvPr/>
        </p:nvSpPr>
        <p:spPr>
          <a:xfrm>
            <a:off x="138193" y="754500"/>
            <a:ext cx="1551092" cy="3813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Ingredients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8E23E55-8565-3C4D-B4AE-D6184FA73DC8}"/>
              </a:ext>
            </a:extLst>
          </p:cNvPr>
          <p:cNvSpPr txBox="1"/>
          <p:nvPr/>
        </p:nvSpPr>
        <p:spPr>
          <a:xfrm>
            <a:off x="1476371" y="1017052"/>
            <a:ext cx="1351534" cy="168189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8826E97-2D32-9746-A862-F91EF5AE02B5}"/>
              </a:ext>
            </a:extLst>
          </p:cNvPr>
          <p:cNvSpPr txBox="1"/>
          <p:nvPr/>
        </p:nvSpPr>
        <p:spPr>
          <a:xfrm>
            <a:off x="2814548" y="1017052"/>
            <a:ext cx="1647858" cy="168189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F01FBD28-3ABC-A247-B0D1-660BA79CD4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3517900"/>
            <a:ext cx="5029200" cy="368300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5449203C-2138-1143-ACB0-897705E517E9}"/>
              </a:ext>
            </a:extLst>
          </p:cNvPr>
          <p:cNvSpPr txBox="1"/>
          <p:nvPr/>
        </p:nvSpPr>
        <p:spPr>
          <a:xfrm>
            <a:off x="5167393" y="106200"/>
            <a:ext cx="3981796" cy="58050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2800" b="1" dirty="0">
                <a:solidFill>
                  <a:srgbClr val="012437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Recipe Name Here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AC44E72-456B-F244-A9E4-4E045EE930DF}"/>
              </a:ext>
            </a:extLst>
          </p:cNvPr>
          <p:cNvSpPr txBox="1"/>
          <p:nvPr/>
        </p:nvSpPr>
        <p:spPr>
          <a:xfrm>
            <a:off x="5167393" y="1017052"/>
            <a:ext cx="1338178" cy="168189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3D4F711-B20A-5B48-A255-8444466D439C}"/>
              </a:ext>
            </a:extLst>
          </p:cNvPr>
          <p:cNvSpPr txBox="1"/>
          <p:nvPr/>
        </p:nvSpPr>
        <p:spPr>
          <a:xfrm>
            <a:off x="5167393" y="754500"/>
            <a:ext cx="1551092" cy="3813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Ingredients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131FE45-4152-B343-A5C5-3B80AED71F5F}"/>
              </a:ext>
            </a:extLst>
          </p:cNvPr>
          <p:cNvSpPr txBox="1"/>
          <p:nvPr/>
        </p:nvSpPr>
        <p:spPr>
          <a:xfrm>
            <a:off x="6505571" y="1017052"/>
            <a:ext cx="1351534" cy="168189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4EBA6D6-494D-BD42-B307-537466E4EC82}"/>
              </a:ext>
            </a:extLst>
          </p:cNvPr>
          <p:cNvSpPr txBox="1"/>
          <p:nvPr/>
        </p:nvSpPr>
        <p:spPr>
          <a:xfrm>
            <a:off x="7843748" y="1017052"/>
            <a:ext cx="1647858" cy="168189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B606EFCD-6BEB-C641-BD01-AEDE387D68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404100"/>
            <a:ext cx="5029200" cy="368300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A2D83C4E-E099-3643-BE10-19E0CD2684A7}"/>
              </a:ext>
            </a:extLst>
          </p:cNvPr>
          <p:cNvSpPr txBox="1"/>
          <p:nvPr/>
        </p:nvSpPr>
        <p:spPr>
          <a:xfrm>
            <a:off x="138193" y="3992400"/>
            <a:ext cx="3981796" cy="58050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2800" b="1" dirty="0">
                <a:solidFill>
                  <a:srgbClr val="012437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Recipe Name Here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DA33974-0994-3F44-8996-171CBC6C9063}"/>
              </a:ext>
            </a:extLst>
          </p:cNvPr>
          <p:cNvSpPr txBox="1"/>
          <p:nvPr/>
        </p:nvSpPr>
        <p:spPr>
          <a:xfrm>
            <a:off x="138193" y="4903252"/>
            <a:ext cx="1338178" cy="168189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3EBC21D-E10A-1542-90BD-D713289F42AF}"/>
              </a:ext>
            </a:extLst>
          </p:cNvPr>
          <p:cNvSpPr txBox="1"/>
          <p:nvPr/>
        </p:nvSpPr>
        <p:spPr>
          <a:xfrm>
            <a:off x="138193" y="4640700"/>
            <a:ext cx="1551092" cy="3813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Ingredients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E10C2FA-3565-4143-9B3A-73573F2F6186}"/>
              </a:ext>
            </a:extLst>
          </p:cNvPr>
          <p:cNvSpPr txBox="1"/>
          <p:nvPr/>
        </p:nvSpPr>
        <p:spPr>
          <a:xfrm>
            <a:off x="1476371" y="4903252"/>
            <a:ext cx="1351534" cy="168189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7DE6389-102C-7F45-A709-CAF9F8A30019}"/>
              </a:ext>
            </a:extLst>
          </p:cNvPr>
          <p:cNvSpPr txBox="1"/>
          <p:nvPr/>
        </p:nvSpPr>
        <p:spPr>
          <a:xfrm>
            <a:off x="2814548" y="4903252"/>
            <a:ext cx="1647858" cy="168189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27E50FFC-8EB7-BD4C-AAB8-FF4B0B8239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7404100"/>
            <a:ext cx="5029200" cy="368300"/>
          </a:xfrm>
          <a:prstGeom prst="rect">
            <a:avLst/>
          </a:prstGeom>
        </p:spPr>
      </p:pic>
      <p:sp>
        <p:nvSpPr>
          <p:cNvPr id="77" name="TextBox 76">
            <a:extLst>
              <a:ext uri="{FF2B5EF4-FFF2-40B4-BE49-F238E27FC236}">
                <a16:creationId xmlns:a16="http://schemas.microsoft.com/office/drawing/2014/main" id="{1AA3E887-20F7-494A-A7AD-B9EC80742FF0}"/>
              </a:ext>
            </a:extLst>
          </p:cNvPr>
          <p:cNvSpPr txBox="1"/>
          <p:nvPr/>
        </p:nvSpPr>
        <p:spPr>
          <a:xfrm>
            <a:off x="5167393" y="3992400"/>
            <a:ext cx="3981796" cy="58050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2800" b="1" dirty="0">
                <a:solidFill>
                  <a:srgbClr val="012437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Recipe Name Here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4968F080-BEF7-B343-B9CE-4FBCC675D3C6}"/>
              </a:ext>
            </a:extLst>
          </p:cNvPr>
          <p:cNvSpPr txBox="1"/>
          <p:nvPr/>
        </p:nvSpPr>
        <p:spPr>
          <a:xfrm>
            <a:off x="5167393" y="4903252"/>
            <a:ext cx="1338178" cy="168189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2E830BDD-3425-944C-B019-26E31B1989B7}"/>
              </a:ext>
            </a:extLst>
          </p:cNvPr>
          <p:cNvSpPr txBox="1"/>
          <p:nvPr/>
        </p:nvSpPr>
        <p:spPr>
          <a:xfrm>
            <a:off x="5167393" y="4640700"/>
            <a:ext cx="1551092" cy="3813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Ingredients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990F3871-6238-8E4A-995B-8139C2E2B65A}"/>
              </a:ext>
            </a:extLst>
          </p:cNvPr>
          <p:cNvSpPr txBox="1"/>
          <p:nvPr/>
        </p:nvSpPr>
        <p:spPr>
          <a:xfrm>
            <a:off x="6505571" y="4903252"/>
            <a:ext cx="1351534" cy="168189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B23AFEBA-D242-B446-AD16-EEE2BC9B1731}"/>
              </a:ext>
            </a:extLst>
          </p:cNvPr>
          <p:cNvSpPr txBox="1"/>
          <p:nvPr/>
        </p:nvSpPr>
        <p:spPr>
          <a:xfrm>
            <a:off x="7843748" y="4903252"/>
            <a:ext cx="1647858" cy="168189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F58B7F69-6139-D241-887A-A344369324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9636" y="3018981"/>
            <a:ext cx="948533" cy="276655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76DAC897-D05D-5547-A367-71E091FCE3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37119" y="2989619"/>
            <a:ext cx="1007669" cy="347472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BC854FF3-C20C-C743-A18F-52451268F1EB}"/>
              </a:ext>
            </a:extLst>
          </p:cNvPr>
          <p:cNvSpPr txBox="1"/>
          <p:nvPr/>
        </p:nvSpPr>
        <p:spPr>
          <a:xfrm>
            <a:off x="88900" y="3517154"/>
            <a:ext cx="4940300" cy="3902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material was funded by USDA's Supplemental Nutrition Assistance Program -- SNAP. This institution is an equal opportunity provider.</a:t>
            </a:r>
          </a:p>
          <a:p>
            <a:r>
              <a:rPr lang="en-US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Utah State University is an affirmative action/equal opportunity institution and is committed to a learning and working environment free from discrimination. For USU’s non-discrimination notice, see </a:t>
            </a:r>
            <a:r>
              <a:rPr lang="en-US" sz="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equity.usu.edu</a:t>
            </a:r>
            <a:r>
              <a:rPr lang="en-US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/non-discrimination.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3A9456D-452B-514C-AC9D-DC8E93116E16}"/>
              </a:ext>
            </a:extLst>
          </p:cNvPr>
          <p:cNvSpPr txBox="1"/>
          <p:nvPr/>
        </p:nvSpPr>
        <p:spPr>
          <a:xfrm>
            <a:off x="5029200" y="3504500"/>
            <a:ext cx="4940300" cy="3902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material was funded by USDA's Supplemental Nutrition Assistance Program -- SNAP. This institution is an equal opportunity provider.</a:t>
            </a:r>
          </a:p>
          <a:p>
            <a:r>
              <a:rPr lang="en-US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Utah State University is an affirmative action/equal opportunity institution and is committed to a learning and working environment free from discrimination. For USU’s non-discrimination notice, see </a:t>
            </a:r>
            <a:r>
              <a:rPr lang="en-US" sz="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equity.usu.edu</a:t>
            </a:r>
            <a:r>
              <a:rPr lang="en-US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/non-discrimination.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03B8A61-8AC5-1D4D-A21E-C3C8F8DB47B6}"/>
              </a:ext>
            </a:extLst>
          </p:cNvPr>
          <p:cNvSpPr txBox="1"/>
          <p:nvPr/>
        </p:nvSpPr>
        <p:spPr>
          <a:xfrm>
            <a:off x="88900" y="7403354"/>
            <a:ext cx="4940300" cy="3902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material was funded by USDA's Supplemental Nutrition Assistance Program -- SNAP. This institution is an equal opportunity provider.</a:t>
            </a:r>
          </a:p>
          <a:p>
            <a:r>
              <a:rPr lang="en-US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Utah State University is an affirmative action/equal opportunity institution and is committed to a learning and working environment free from discrimination. For USU’s non-discrimination notice, see </a:t>
            </a:r>
            <a:r>
              <a:rPr lang="en-US" sz="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equity.usu.edu</a:t>
            </a:r>
            <a:r>
              <a:rPr lang="en-US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/non-discrimination.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526AD416-D26B-534B-876A-19657FA54FE4}"/>
              </a:ext>
            </a:extLst>
          </p:cNvPr>
          <p:cNvSpPr txBox="1"/>
          <p:nvPr/>
        </p:nvSpPr>
        <p:spPr>
          <a:xfrm>
            <a:off x="5046743" y="7393108"/>
            <a:ext cx="4940300" cy="3902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material was funded by USDA's Supplemental Nutrition Assistance Program -- SNAP. This institution is an equal opportunity provider.</a:t>
            </a:r>
          </a:p>
          <a:p>
            <a:r>
              <a:rPr lang="en-US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Utah State University is an affirmative action/equal opportunity institution and is committed to a learning and working environment free from discrimination. For USU’s non-discrimination notice, see </a:t>
            </a:r>
            <a:r>
              <a:rPr lang="en-US" sz="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equity.usu.edu</a:t>
            </a:r>
            <a:r>
              <a:rPr lang="en-US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/non-discrimination.</a:t>
            </a:r>
          </a:p>
        </p:txBody>
      </p:sp>
      <p:pic>
        <p:nvPicPr>
          <p:cNvPr id="87" name="Picture 86">
            <a:extLst>
              <a:ext uri="{FF2B5EF4-FFF2-40B4-BE49-F238E27FC236}">
                <a16:creationId xmlns:a16="http://schemas.microsoft.com/office/drawing/2014/main" id="{05F4B463-B3A4-D743-A2ED-0B6E1B7FE4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592" y="6575915"/>
            <a:ext cx="521548" cy="640080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27E76E38-7593-5541-9371-BBB3426AFD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387" y="6564652"/>
            <a:ext cx="521548" cy="640080"/>
          </a:xfrm>
          <a:prstGeom prst="rect">
            <a:avLst/>
          </a:prstGeom>
        </p:spPr>
      </p:pic>
      <p:pic>
        <p:nvPicPr>
          <p:cNvPr id="89" name="Picture 88">
            <a:extLst>
              <a:ext uri="{FF2B5EF4-FFF2-40B4-BE49-F238E27FC236}">
                <a16:creationId xmlns:a16="http://schemas.microsoft.com/office/drawing/2014/main" id="{F632A686-DBBF-8747-B812-47981EC81D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2165" y="2713461"/>
            <a:ext cx="521548" cy="640080"/>
          </a:xfrm>
          <a:prstGeom prst="rect">
            <a:avLst/>
          </a:prstGeom>
        </p:spPr>
      </p:pic>
      <p:pic>
        <p:nvPicPr>
          <p:cNvPr id="90" name="Picture 89">
            <a:extLst>
              <a:ext uri="{FF2B5EF4-FFF2-40B4-BE49-F238E27FC236}">
                <a16:creationId xmlns:a16="http://schemas.microsoft.com/office/drawing/2014/main" id="{81537019-475C-A845-A6C0-3971504113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7871" y="6758654"/>
            <a:ext cx="948533" cy="276655"/>
          </a:xfrm>
          <a:prstGeom prst="rect">
            <a:avLst/>
          </a:prstGeom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C000823F-9C64-BB48-82E7-653811EA73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1643" y="6766854"/>
            <a:ext cx="948533" cy="276655"/>
          </a:xfrm>
          <a:prstGeom prst="rect">
            <a:avLst/>
          </a:prstGeom>
        </p:spPr>
      </p:pic>
      <p:pic>
        <p:nvPicPr>
          <p:cNvPr id="92" name="Picture 91">
            <a:extLst>
              <a:ext uri="{FF2B5EF4-FFF2-40B4-BE49-F238E27FC236}">
                <a16:creationId xmlns:a16="http://schemas.microsoft.com/office/drawing/2014/main" id="{AD5A74BF-5D4B-154F-8D9E-CA29E0D039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5533" y="2930985"/>
            <a:ext cx="948533" cy="276655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0A171234-1AD9-9F40-89ED-416CD5F4CF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29168" y="2926781"/>
            <a:ext cx="1007669" cy="347472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202D304E-DB60-A640-8FFC-125474DF88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63842" y="6696037"/>
            <a:ext cx="1007669" cy="347472"/>
          </a:xfrm>
          <a:prstGeom prst="rect">
            <a:avLst/>
          </a:prstGeom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22D08179-7255-7A46-B8BE-D06203584B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48612" y="6741752"/>
            <a:ext cx="1007669" cy="3474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D28DD9E-7C50-A747-A9F4-F1CD42B3A6A2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4508011" y="-18757"/>
            <a:ext cx="512064" cy="3529584"/>
          </a:xfrm>
          <a:prstGeom prst="rect">
            <a:avLst/>
          </a:prstGeom>
        </p:spPr>
      </p:pic>
      <p:pic>
        <p:nvPicPr>
          <p:cNvPr id="96" name="Picture 95">
            <a:extLst>
              <a:ext uri="{FF2B5EF4-FFF2-40B4-BE49-F238E27FC236}">
                <a16:creationId xmlns:a16="http://schemas.microsoft.com/office/drawing/2014/main" id="{9DBEDFC8-DE08-974A-ADF9-AC361D4A5B22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9537211" y="-12430"/>
            <a:ext cx="512064" cy="3529584"/>
          </a:xfrm>
          <a:prstGeom prst="rect">
            <a:avLst/>
          </a:prstGeom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2056DBD8-CA29-204F-B53A-467B280408E4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4514804" y="3874862"/>
            <a:ext cx="512064" cy="3529584"/>
          </a:xfrm>
          <a:prstGeom prst="rect">
            <a:avLst/>
          </a:prstGeom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63182337-775E-CD4A-97E8-25CD0FA7157D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9546336" y="3869020"/>
            <a:ext cx="512064" cy="352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884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1682C9B-A060-C648-8BFE-D6B6B5330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17900"/>
            <a:ext cx="5029200" cy="368300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0" y="3554581"/>
            <a:ext cx="5029200" cy="29899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1050" dirty="0">
                <a:solidFill>
                  <a:schemeClr val="bg1"/>
                </a:solidFill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Find more healthy lifestyle tips and nutritious recipes at </a:t>
            </a:r>
            <a:r>
              <a:rPr lang="en-US" sz="1050" b="1" dirty="0" err="1">
                <a:solidFill>
                  <a:schemeClr val="bg1"/>
                </a:solidFill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CreateBetterHealth.org</a:t>
            </a:r>
            <a:endParaRPr lang="en-US" sz="1050" b="1" dirty="0">
              <a:solidFill>
                <a:schemeClr val="bg1"/>
              </a:solidFill>
              <a:latin typeface="Arial Narrow" panose="020B0604020202020204" pitchFamily="34" charset="0"/>
              <a:ea typeface="Intro Black Alt" charset="0"/>
              <a:cs typeface="Arial Narrow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3837" y="393818"/>
            <a:ext cx="4010294" cy="29461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</a:t>
            </a:r>
          </a:p>
          <a:p>
            <a:endParaRPr lang="en-US" sz="1000" dirty="0">
              <a:latin typeface="Arial Narrow" panose="020B0604020202020204" pitchFamily="34" charset="0"/>
              <a:ea typeface="Intro Book Alt" charset="0"/>
              <a:cs typeface="Arial Narrow" panose="020B0604020202020204" pitchFamily="34" charset="0"/>
            </a:endParaRPr>
          </a:p>
          <a:p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Lorem ipsum.</a:t>
            </a:r>
          </a:p>
          <a:p>
            <a:endParaRPr lang="en-US" sz="1000" dirty="0">
              <a:latin typeface="Arial Narrow" panose="020B0604020202020204" pitchFamily="34" charset="0"/>
              <a:ea typeface="Intro Book Alt" charset="0"/>
              <a:cs typeface="Arial Narrow" panose="020B0604020202020204" pitchFamily="34" charset="0"/>
            </a:endParaRPr>
          </a:p>
          <a:p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6846ADF-510E-F14D-9878-BCE276B189D9}"/>
              </a:ext>
            </a:extLst>
          </p:cNvPr>
          <p:cNvSpPr txBox="1"/>
          <p:nvPr/>
        </p:nvSpPr>
        <p:spPr>
          <a:xfrm>
            <a:off x="763837" y="150516"/>
            <a:ext cx="1551092" cy="3813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Directions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32EA548-DF74-7140-80EA-D02E46CE0D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3517900"/>
            <a:ext cx="5029200" cy="3683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2DA1344-BCBC-A842-A1C8-8A541165EEB6}"/>
              </a:ext>
            </a:extLst>
          </p:cNvPr>
          <p:cNvSpPr txBox="1"/>
          <p:nvPr/>
        </p:nvSpPr>
        <p:spPr>
          <a:xfrm>
            <a:off x="5029200" y="3554581"/>
            <a:ext cx="5029200" cy="29899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1050" dirty="0">
                <a:solidFill>
                  <a:schemeClr val="bg1"/>
                </a:solidFill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Find more healthy lifestyle tips and nutritious recipes at </a:t>
            </a:r>
            <a:r>
              <a:rPr lang="en-US" sz="1050" b="1" dirty="0" err="1">
                <a:solidFill>
                  <a:schemeClr val="bg1"/>
                </a:solidFill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CreateBetterHealth.org</a:t>
            </a:r>
            <a:endParaRPr lang="en-US" sz="1050" b="1" dirty="0">
              <a:solidFill>
                <a:schemeClr val="bg1"/>
              </a:solidFill>
              <a:latin typeface="Arial Narrow" panose="020B0604020202020204" pitchFamily="34" charset="0"/>
              <a:ea typeface="Intro Black Alt" charset="0"/>
              <a:cs typeface="Arial Narrow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BE5F0F5-926E-654E-94A5-C2B8DD83DEE3}"/>
              </a:ext>
            </a:extLst>
          </p:cNvPr>
          <p:cNvSpPr txBox="1"/>
          <p:nvPr/>
        </p:nvSpPr>
        <p:spPr>
          <a:xfrm>
            <a:off x="5793037" y="393818"/>
            <a:ext cx="4010294" cy="29461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</a:t>
            </a:r>
          </a:p>
          <a:p>
            <a:endParaRPr lang="en-US" sz="1000" dirty="0">
              <a:latin typeface="Arial Narrow" panose="020B0604020202020204" pitchFamily="34" charset="0"/>
              <a:ea typeface="Intro Book Alt" charset="0"/>
              <a:cs typeface="Arial Narrow" panose="020B0604020202020204" pitchFamily="34" charset="0"/>
            </a:endParaRPr>
          </a:p>
          <a:p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Lorem ipsum.</a:t>
            </a:r>
          </a:p>
          <a:p>
            <a:endParaRPr lang="en-US" sz="1000" dirty="0">
              <a:latin typeface="Arial Narrow" panose="020B0604020202020204" pitchFamily="34" charset="0"/>
              <a:ea typeface="Intro Book Alt" charset="0"/>
              <a:cs typeface="Arial Narrow" panose="020B0604020202020204" pitchFamily="34" charset="0"/>
            </a:endParaRPr>
          </a:p>
          <a:p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803BF5E-262F-FF4F-AF7B-B2ECAEE39833}"/>
              </a:ext>
            </a:extLst>
          </p:cNvPr>
          <p:cNvSpPr txBox="1"/>
          <p:nvPr/>
        </p:nvSpPr>
        <p:spPr>
          <a:xfrm>
            <a:off x="5793037" y="150516"/>
            <a:ext cx="1551092" cy="3813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Directions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4E986CD8-B2A4-1742-9E4A-586F8F9225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404100"/>
            <a:ext cx="5029200" cy="36830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5D61BFEF-A870-7142-817A-9A615D675233}"/>
              </a:ext>
            </a:extLst>
          </p:cNvPr>
          <p:cNvSpPr txBox="1"/>
          <p:nvPr/>
        </p:nvSpPr>
        <p:spPr>
          <a:xfrm>
            <a:off x="0" y="7440781"/>
            <a:ext cx="5029200" cy="29899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1050" dirty="0">
                <a:solidFill>
                  <a:schemeClr val="bg1"/>
                </a:solidFill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Find more healthy lifestyle tips and nutritious recipes at </a:t>
            </a:r>
            <a:r>
              <a:rPr lang="en-US" sz="1050" b="1" dirty="0" err="1">
                <a:solidFill>
                  <a:schemeClr val="bg1"/>
                </a:solidFill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CreateBetterHealth.org</a:t>
            </a:r>
            <a:endParaRPr lang="en-US" sz="1050" b="1" dirty="0">
              <a:solidFill>
                <a:schemeClr val="bg1"/>
              </a:solidFill>
              <a:latin typeface="Arial Narrow" panose="020B0604020202020204" pitchFamily="34" charset="0"/>
              <a:ea typeface="Intro Black Alt" charset="0"/>
              <a:cs typeface="Arial Narrow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5EE9770-8F03-9A47-B32A-A765EEBF8771}"/>
              </a:ext>
            </a:extLst>
          </p:cNvPr>
          <p:cNvSpPr txBox="1"/>
          <p:nvPr/>
        </p:nvSpPr>
        <p:spPr>
          <a:xfrm>
            <a:off x="763837" y="4280018"/>
            <a:ext cx="4010294" cy="29461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</a:t>
            </a:r>
          </a:p>
          <a:p>
            <a:endParaRPr lang="en-US" sz="1000" dirty="0">
              <a:latin typeface="Arial Narrow" panose="020B0604020202020204" pitchFamily="34" charset="0"/>
              <a:ea typeface="Intro Book Alt" charset="0"/>
              <a:cs typeface="Arial Narrow" panose="020B0604020202020204" pitchFamily="34" charset="0"/>
            </a:endParaRPr>
          </a:p>
          <a:p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Lorem ipsum.</a:t>
            </a:r>
          </a:p>
          <a:p>
            <a:endParaRPr lang="en-US" sz="1000" dirty="0">
              <a:latin typeface="Arial Narrow" panose="020B0604020202020204" pitchFamily="34" charset="0"/>
              <a:ea typeface="Intro Book Alt" charset="0"/>
              <a:cs typeface="Arial Narrow" panose="020B0604020202020204" pitchFamily="34" charset="0"/>
            </a:endParaRPr>
          </a:p>
          <a:p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4C6ADFE-FB66-5B47-AD1D-3526782BDB26}"/>
              </a:ext>
            </a:extLst>
          </p:cNvPr>
          <p:cNvSpPr txBox="1"/>
          <p:nvPr/>
        </p:nvSpPr>
        <p:spPr>
          <a:xfrm>
            <a:off x="763837" y="4036716"/>
            <a:ext cx="1551092" cy="3813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Directions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7307BA01-A1B6-8546-9ABB-346A64A9B3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7404100"/>
            <a:ext cx="5029200" cy="368300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A532A067-4986-3F41-9F20-B2A9ED5E232C}"/>
              </a:ext>
            </a:extLst>
          </p:cNvPr>
          <p:cNvSpPr txBox="1"/>
          <p:nvPr/>
        </p:nvSpPr>
        <p:spPr>
          <a:xfrm>
            <a:off x="5029200" y="7440781"/>
            <a:ext cx="5029200" cy="29899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1050" dirty="0">
                <a:solidFill>
                  <a:schemeClr val="bg1"/>
                </a:solidFill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Find more healthy lifestyle tips and nutritious recipes at </a:t>
            </a:r>
            <a:r>
              <a:rPr lang="en-US" sz="1050" b="1" dirty="0" err="1">
                <a:solidFill>
                  <a:schemeClr val="bg1"/>
                </a:solidFill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CreateBetterHealth.org</a:t>
            </a:r>
            <a:endParaRPr lang="en-US" sz="1050" b="1" dirty="0">
              <a:solidFill>
                <a:schemeClr val="bg1"/>
              </a:solidFill>
              <a:latin typeface="Arial Narrow" panose="020B0604020202020204" pitchFamily="34" charset="0"/>
              <a:ea typeface="Intro Black Alt" charset="0"/>
              <a:cs typeface="Arial Narrow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CA01016-8C3B-FD47-BBAE-3F0617A507C7}"/>
              </a:ext>
            </a:extLst>
          </p:cNvPr>
          <p:cNvSpPr txBox="1"/>
          <p:nvPr/>
        </p:nvSpPr>
        <p:spPr>
          <a:xfrm>
            <a:off x="5793037" y="4280018"/>
            <a:ext cx="4010294" cy="29461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</a:t>
            </a:r>
          </a:p>
          <a:p>
            <a:endParaRPr lang="en-US" sz="1000" dirty="0">
              <a:latin typeface="Arial Narrow" panose="020B0604020202020204" pitchFamily="34" charset="0"/>
              <a:ea typeface="Intro Book Alt" charset="0"/>
              <a:cs typeface="Arial Narrow" panose="020B0604020202020204" pitchFamily="34" charset="0"/>
            </a:endParaRPr>
          </a:p>
          <a:p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Lorem ipsum.</a:t>
            </a:r>
          </a:p>
          <a:p>
            <a:endParaRPr lang="en-US" sz="1000" dirty="0">
              <a:latin typeface="Arial Narrow" panose="020B0604020202020204" pitchFamily="34" charset="0"/>
              <a:ea typeface="Intro Book Alt" charset="0"/>
              <a:cs typeface="Arial Narrow" panose="020B0604020202020204" pitchFamily="34" charset="0"/>
            </a:endParaRPr>
          </a:p>
          <a:p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Lorem ipsum dolor sit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0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</a:t>
            </a:r>
            <a:r>
              <a:rPr lang="en-US" sz="10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9609FD3-27D4-124F-AA55-74F6F8995C13}"/>
              </a:ext>
            </a:extLst>
          </p:cNvPr>
          <p:cNvSpPr txBox="1"/>
          <p:nvPr/>
        </p:nvSpPr>
        <p:spPr>
          <a:xfrm>
            <a:off x="5793037" y="4036716"/>
            <a:ext cx="1551092" cy="3813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Directions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063A486-F832-1E48-A5C1-F767BCEC91C0}"/>
              </a:ext>
            </a:extLst>
          </p:cNvPr>
          <p:cNvPicPr preferRelativeResize="0"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12064" cy="352958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FF5F564-D152-BE4B-9D62-807EDC550550}"/>
              </a:ext>
            </a:extLst>
          </p:cNvPr>
          <p:cNvPicPr preferRelativeResize="0"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886200"/>
            <a:ext cx="512064" cy="3529584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6DF7DCE5-A42F-2C4E-8864-2FA8FF28B6EE}"/>
              </a:ext>
            </a:extLst>
          </p:cNvPr>
          <p:cNvPicPr preferRelativeResize="0"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3880358"/>
            <a:ext cx="512064" cy="352958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FB9F8C85-B2CC-D24B-AE00-B6BFBEF37BD6}"/>
              </a:ext>
            </a:extLst>
          </p:cNvPr>
          <p:cNvPicPr preferRelativeResize="0"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-11684"/>
            <a:ext cx="512064" cy="352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379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1484</Words>
  <Application>Microsoft Macintosh PowerPoint</Application>
  <PresentationFormat>Custom</PresentationFormat>
  <Paragraphs>164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Narrow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Olivia Yeip</dc:creator>
  <cp:lastModifiedBy>Jocelin Gibson</cp:lastModifiedBy>
  <cp:revision>27</cp:revision>
  <dcterms:created xsi:type="dcterms:W3CDTF">2016-11-23T03:19:18Z</dcterms:created>
  <dcterms:modified xsi:type="dcterms:W3CDTF">2020-03-17T00:59:36Z</dcterms:modified>
</cp:coreProperties>
</file>