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"/>
  </p:notes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8E39"/>
    <a:srgbClr val="805863"/>
    <a:srgbClr val="D6902A"/>
    <a:srgbClr val="012337"/>
    <a:srgbClr val="5A9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73"/>
    <p:restoredTop sz="94678"/>
  </p:normalViewPr>
  <p:slideViewPr>
    <p:cSldViewPr snapToGrid="0" snapToObjects="1">
      <p:cViewPr>
        <p:scale>
          <a:sx n="160" d="100"/>
          <a:sy n="160" d="100"/>
        </p:scale>
        <p:origin x="720" y="-1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6DDE6-BF5D-6C4B-9D29-D4678639ACBF}" type="datetimeFigureOut">
              <a:rPr lang="en-US" smtClean="0"/>
              <a:t>3/16/20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82BBA-0899-1F43-BBD3-C211E9160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8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500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682C9B-A060-C648-8BFE-D6B6B5330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17900"/>
            <a:ext cx="5029200" cy="368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E904C35-2824-EB48-9BC6-34BF802083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0217" y="2818607"/>
            <a:ext cx="521548" cy="64008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38193" y="106200"/>
            <a:ext cx="3981796" cy="58050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8193" y="1027938"/>
            <a:ext cx="133817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6846ADF-510E-F14D-9878-BCE276B189D9}"/>
              </a:ext>
            </a:extLst>
          </p:cNvPr>
          <p:cNvSpPr txBox="1"/>
          <p:nvPr/>
        </p:nvSpPr>
        <p:spPr>
          <a:xfrm>
            <a:off x="138193" y="7545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A067AD1-35C0-0349-BA78-6DB53551CE0D}"/>
              </a:ext>
            </a:extLst>
          </p:cNvPr>
          <p:cNvSpPr txBox="1"/>
          <p:nvPr/>
        </p:nvSpPr>
        <p:spPr>
          <a:xfrm>
            <a:off x="1993957" y="998390"/>
            <a:ext cx="2314329" cy="189640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D563355-F721-3240-98FE-0F6D9525C0EF}"/>
              </a:ext>
            </a:extLst>
          </p:cNvPr>
          <p:cNvSpPr txBox="1"/>
          <p:nvPr/>
        </p:nvSpPr>
        <p:spPr>
          <a:xfrm>
            <a:off x="1993957" y="7545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A0CD860-B533-3E4D-913C-0DB4102BC481}"/>
              </a:ext>
            </a:extLst>
          </p:cNvPr>
          <p:cNvCxnSpPr>
            <a:cxnSpLocks/>
          </p:cNvCxnSpPr>
          <p:nvPr/>
        </p:nvCxnSpPr>
        <p:spPr>
          <a:xfrm>
            <a:off x="1872343" y="859971"/>
            <a:ext cx="0" cy="1849857"/>
          </a:xfrm>
          <a:prstGeom prst="straightConnector1">
            <a:avLst/>
          </a:prstGeom>
          <a:ln>
            <a:solidFill>
              <a:srgbClr val="7B8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Picture 60">
            <a:extLst>
              <a:ext uri="{FF2B5EF4-FFF2-40B4-BE49-F238E27FC236}">
                <a16:creationId xmlns:a16="http://schemas.microsoft.com/office/drawing/2014/main" id="{A7D5B89B-CB4C-0249-8408-03E8D33ED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3517900"/>
            <a:ext cx="5029200" cy="368300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C7809E1E-ACC2-C44C-93A8-949D9301F605}"/>
              </a:ext>
            </a:extLst>
          </p:cNvPr>
          <p:cNvSpPr txBox="1"/>
          <p:nvPr/>
        </p:nvSpPr>
        <p:spPr>
          <a:xfrm>
            <a:off x="5167393" y="106200"/>
            <a:ext cx="3981796" cy="58050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5B19D44-EECB-5245-8C74-B8DF0D1D4E19}"/>
              </a:ext>
            </a:extLst>
          </p:cNvPr>
          <p:cNvSpPr txBox="1"/>
          <p:nvPr/>
        </p:nvSpPr>
        <p:spPr>
          <a:xfrm>
            <a:off x="5167393" y="1027938"/>
            <a:ext cx="133817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00AC437-9949-F54D-9C8B-86795E26C418}"/>
              </a:ext>
            </a:extLst>
          </p:cNvPr>
          <p:cNvSpPr txBox="1"/>
          <p:nvPr/>
        </p:nvSpPr>
        <p:spPr>
          <a:xfrm>
            <a:off x="5167393" y="7545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AE21D058-C84E-624B-909D-9A112F0498B9}"/>
              </a:ext>
            </a:extLst>
          </p:cNvPr>
          <p:cNvSpPr txBox="1"/>
          <p:nvPr/>
        </p:nvSpPr>
        <p:spPr>
          <a:xfrm>
            <a:off x="7023157" y="998390"/>
            <a:ext cx="2314329" cy="189640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2CB69EF-1A28-CC4B-9B56-618FA3C1F4A0}"/>
              </a:ext>
            </a:extLst>
          </p:cNvPr>
          <p:cNvSpPr txBox="1"/>
          <p:nvPr/>
        </p:nvSpPr>
        <p:spPr>
          <a:xfrm>
            <a:off x="7023157" y="7545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0B95BC27-3A74-6A43-B690-1C68548A291C}"/>
              </a:ext>
            </a:extLst>
          </p:cNvPr>
          <p:cNvCxnSpPr>
            <a:cxnSpLocks/>
          </p:cNvCxnSpPr>
          <p:nvPr/>
        </p:nvCxnSpPr>
        <p:spPr>
          <a:xfrm>
            <a:off x="6901543" y="859971"/>
            <a:ext cx="0" cy="1849857"/>
          </a:xfrm>
          <a:prstGeom prst="straightConnector1">
            <a:avLst/>
          </a:prstGeom>
          <a:ln>
            <a:solidFill>
              <a:srgbClr val="7B8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1" name="Picture 90">
            <a:extLst>
              <a:ext uri="{FF2B5EF4-FFF2-40B4-BE49-F238E27FC236}">
                <a16:creationId xmlns:a16="http://schemas.microsoft.com/office/drawing/2014/main" id="{6EA7ED12-2B07-2947-8443-E45DBE2294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404100"/>
            <a:ext cx="5029200" cy="368300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C6FD6A18-81BE-9842-83CB-00181417220E}"/>
              </a:ext>
            </a:extLst>
          </p:cNvPr>
          <p:cNvSpPr txBox="1"/>
          <p:nvPr/>
        </p:nvSpPr>
        <p:spPr>
          <a:xfrm>
            <a:off x="138193" y="3992400"/>
            <a:ext cx="3981796" cy="58050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6761DB5-08CE-FD42-BADB-6E40F3858FB2}"/>
              </a:ext>
            </a:extLst>
          </p:cNvPr>
          <p:cNvSpPr txBox="1"/>
          <p:nvPr/>
        </p:nvSpPr>
        <p:spPr>
          <a:xfrm>
            <a:off x="138193" y="4914138"/>
            <a:ext cx="133817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52DEAF5-5844-9E4D-A4F6-0185ADACC15A}"/>
              </a:ext>
            </a:extLst>
          </p:cNvPr>
          <p:cNvSpPr txBox="1"/>
          <p:nvPr/>
        </p:nvSpPr>
        <p:spPr>
          <a:xfrm>
            <a:off x="138193" y="46407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F08F9230-A0A5-9644-BE96-9B69E3FB621D}"/>
              </a:ext>
            </a:extLst>
          </p:cNvPr>
          <p:cNvSpPr txBox="1"/>
          <p:nvPr/>
        </p:nvSpPr>
        <p:spPr>
          <a:xfrm>
            <a:off x="1993957" y="4884590"/>
            <a:ext cx="2314329" cy="189640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4C76EF2-7D65-1E43-9D6A-BB346E9C5BAE}"/>
              </a:ext>
            </a:extLst>
          </p:cNvPr>
          <p:cNvSpPr txBox="1"/>
          <p:nvPr/>
        </p:nvSpPr>
        <p:spPr>
          <a:xfrm>
            <a:off x="1993957" y="46407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9B34F51-2246-DF46-9A48-3F831904715E}"/>
              </a:ext>
            </a:extLst>
          </p:cNvPr>
          <p:cNvCxnSpPr>
            <a:cxnSpLocks/>
          </p:cNvCxnSpPr>
          <p:nvPr/>
        </p:nvCxnSpPr>
        <p:spPr>
          <a:xfrm>
            <a:off x="1872343" y="4746171"/>
            <a:ext cx="0" cy="1849857"/>
          </a:xfrm>
          <a:prstGeom prst="straightConnector1">
            <a:avLst/>
          </a:prstGeom>
          <a:ln>
            <a:solidFill>
              <a:srgbClr val="7B8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Picture 103">
            <a:extLst>
              <a:ext uri="{FF2B5EF4-FFF2-40B4-BE49-F238E27FC236}">
                <a16:creationId xmlns:a16="http://schemas.microsoft.com/office/drawing/2014/main" id="{0EF95988-377A-B142-B997-3B76097C2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7404100"/>
            <a:ext cx="5029200" cy="368300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88B363F0-7B75-9D4A-8B72-956A05308BCF}"/>
              </a:ext>
            </a:extLst>
          </p:cNvPr>
          <p:cNvSpPr txBox="1"/>
          <p:nvPr/>
        </p:nvSpPr>
        <p:spPr>
          <a:xfrm>
            <a:off x="5167393" y="3992400"/>
            <a:ext cx="3981796" cy="58050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8BC5C7A-1A23-2D48-813F-AF80CB063FFE}"/>
              </a:ext>
            </a:extLst>
          </p:cNvPr>
          <p:cNvSpPr txBox="1"/>
          <p:nvPr/>
        </p:nvSpPr>
        <p:spPr>
          <a:xfrm>
            <a:off x="5167393" y="4914138"/>
            <a:ext cx="133817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69DD262-D307-CA4F-B6DE-4EDCA025E942}"/>
              </a:ext>
            </a:extLst>
          </p:cNvPr>
          <p:cNvSpPr txBox="1"/>
          <p:nvPr/>
        </p:nvSpPr>
        <p:spPr>
          <a:xfrm>
            <a:off x="5167393" y="46407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E589686A-DE1E-2F42-8CBD-DC85ABB7BCC1}"/>
              </a:ext>
            </a:extLst>
          </p:cNvPr>
          <p:cNvSpPr txBox="1"/>
          <p:nvPr/>
        </p:nvSpPr>
        <p:spPr>
          <a:xfrm>
            <a:off x="7023157" y="4884590"/>
            <a:ext cx="2314329" cy="189640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EAFBAC3-B9E9-1D40-B970-B74F5A0D3BCA}"/>
              </a:ext>
            </a:extLst>
          </p:cNvPr>
          <p:cNvSpPr txBox="1"/>
          <p:nvPr/>
        </p:nvSpPr>
        <p:spPr>
          <a:xfrm>
            <a:off x="7023157" y="46407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DD3E3AFA-89C9-0A4E-87B8-05A4A8ED6617}"/>
              </a:ext>
            </a:extLst>
          </p:cNvPr>
          <p:cNvCxnSpPr>
            <a:cxnSpLocks/>
          </p:cNvCxnSpPr>
          <p:nvPr/>
        </p:nvCxnSpPr>
        <p:spPr>
          <a:xfrm>
            <a:off x="6901543" y="4746171"/>
            <a:ext cx="0" cy="1849857"/>
          </a:xfrm>
          <a:prstGeom prst="straightConnector1">
            <a:avLst/>
          </a:prstGeom>
          <a:ln>
            <a:solidFill>
              <a:srgbClr val="7B8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DE7D5541-EF53-3A43-B92B-5D0DBAEA55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9397" y="3044775"/>
            <a:ext cx="940527" cy="2743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6AF2983-91B4-AB40-9973-E9D5FC8F7B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460" y="3066718"/>
            <a:ext cx="783644" cy="27022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EF64E5AD-097A-E842-AEAF-2D890CA2BFB5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508011" y="-18757"/>
            <a:ext cx="512064" cy="3529584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A287EA9E-3A39-6544-B92B-1D3E33FBE57E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9546336" y="-22987"/>
            <a:ext cx="512064" cy="352958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FE1E63AE-B2E1-8B4E-B635-4B516F3987C4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509771" y="3874516"/>
            <a:ext cx="512064" cy="352958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9C4F5450-3AC6-8745-AB87-98D520436125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9546336" y="3874516"/>
            <a:ext cx="512064" cy="352958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B98B7BF-493A-1342-86AF-2409F1A8B10E}"/>
              </a:ext>
            </a:extLst>
          </p:cNvPr>
          <p:cNvSpPr txBox="1"/>
          <p:nvPr/>
        </p:nvSpPr>
        <p:spPr>
          <a:xfrm>
            <a:off x="-9125" y="3526349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This material was funded by USDA's Supplemental Nutrition Assistance Program -- SNAP. This institution is an equal opportunity provider.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Utah State University is an affirmative action/equal opportunity institution and is committed to a learning and working environment free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 from discrimination. For USU’s non-discrimination notice, see </a:t>
            </a:r>
            <a:r>
              <a:rPr lang="en-US" sz="600" dirty="0" err="1">
                <a:solidFill>
                  <a:schemeClr val="bg1"/>
                </a:solidFill>
                <a:latin typeface="Avenir Book" panose="02000503020000020003" pitchFamily="2" charset="0"/>
              </a:rPr>
              <a:t>equity.usu.edu</a:t>
            </a:r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/non-discrimination.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C95D39D-2E6B-0E49-A730-8882536DF1E9}"/>
              </a:ext>
            </a:extLst>
          </p:cNvPr>
          <p:cNvSpPr txBox="1"/>
          <p:nvPr/>
        </p:nvSpPr>
        <p:spPr>
          <a:xfrm>
            <a:off x="5020075" y="3520868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This material was funded by USDA's Supplemental Nutrition Assistance Program -- SNAP. This institution is an equal opportunity provider.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Utah State University is an affirmative action/equal opportunity institution and is committed to a learning and working environment free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 from discrimination. For USU’s non-discrimination notice, see </a:t>
            </a:r>
            <a:r>
              <a:rPr lang="en-US" sz="600" dirty="0" err="1">
                <a:solidFill>
                  <a:schemeClr val="bg1"/>
                </a:solidFill>
                <a:latin typeface="Avenir Book" panose="02000503020000020003" pitchFamily="2" charset="0"/>
              </a:rPr>
              <a:t>equity.usu.edu</a:t>
            </a:r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/non-discrimination.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63B914C-871A-2B40-94FC-191C05AD78AA}"/>
              </a:ext>
            </a:extLst>
          </p:cNvPr>
          <p:cNvSpPr txBox="1"/>
          <p:nvPr/>
        </p:nvSpPr>
        <p:spPr>
          <a:xfrm>
            <a:off x="-9125" y="7390936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This material was funded by USDA's Supplemental Nutrition Assistance Program -- SNAP. This institution is an equal opportunity provider.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Utah State University is an affirmative action/equal opportunity institution and is committed to a learning and working environment free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 from discrimination. For USU’s non-discrimination notice, see </a:t>
            </a:r>
            <a:r>
              <a:rPr lang="en-US" sz="600" dirty="0" err="1">
                <a:solidFill>
                  <a:schemeClr val="bg1"/>
                </a:solidFill>
                <a:latin typeface="Avenir Book" panose="02000503020000020003" pitchFamily="2" charset="0"/>
              </a:rPr>
              <a:t>equity.usu.edu</a:t>
            </a:r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/non-discrimination.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847F73A-A2EB-A348-82F3-FA053A0E75DE}"/>
              </a:ext>
            </a:extLst>
          </p:cNvPr>
          <p:cNvSpPr txBox="1"/>
          <p:nvPr/>
        </p:nvSpPr>
        <p:spPr>
          <a:xfrm>
            <a:off x="5036565" y="7384202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This material was funded by USDA's Supplemental Nutrition Assistance Program -- SNAP. This institution is an equal opportunity provider.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Utah State University is an affirmative action/equal opportunity institution and is committed to a learning and working environment free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 from discrimination. For USU’s non-discrimination notice, see </a:t>
            </a:r>
            <a:r>
              <a:rPr lang="en-US" sz="600" dirty="0" err="1">
                <a:solidFill>
                  <a:schemeClr val="bg1"/>
                </a:solidFill>
                <a:latin typeface="Avenir Book" panose="02000503020000020003" pitchFamily="2" charset="0"/>
              </a:rPr>
              <a:t>equity.usu.edu</a:t>
            </a:r>
            <a:r>
              <a:rPr lang="en-US" sz="600" dirty="0">
                <a:solidFill>
                  <a:schemeClr val="bg1"/>
                </a:solidFill>
                <a:latin typeface="Avenir Book" panose="02000503020000020003" pitchFamily="2" charset="0"/>
              </a:rPr>
              <a:t>/non-discrimination.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85F5F899-717F-934C-BCC5-273FF34604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4660" y="3003536"/>
            <a:ext cx="783644" cy="270222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686EEDB4-A7C5-4D4E-9AE5-DAF45B2338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4912" y="6882527"/>
            <a:ext cx="783644" cy="270222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ACB8B9E6-CFA6-0044-A9B9-2103E277D2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917" y="6882789"/>
            <a:ext cx="783644" cy="270222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F7874926-695C-2D43-8778-826AEF8246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3157" y="2996996"/>
            <a:ext cx="940527" cy="27432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3A6D294D-16FE-6B4C-9E2D-341034443E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3157" y="6887726"/>
            <a:ext cx="940527" cy="274320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7C75BFD7-F119-E449-8B37-A4540EBEF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9396" y="6887726"/>
            <a:ext cx="940527" cy="274320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6738B5A3-F164-734B-92F4-C07C68D4E6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8537" y="2771090"/>
            <a:ext cx="521548" cy="640080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BB6042D1-16E4-994F-93D9-D1D3715E4F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8745" y="6692409"/>
            <a:ext cx="521548" cy="640080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3720FABA-3AD0-0246-A15C-857876CD7F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3758" y="6647066"/>
            <a:ext cx="521548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884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592</Words>
  <Application>Microsoft Macintosh PowerPoint</Application>
  <PresentationFormat>Custom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Avenir Book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Yeip</dc:creator>
  <cp:lastModifiedBy>Jocelin Gibson</cp:lastModifiedBy>
  <cp:revision>27</cp:revision>
  <dcterms:created xsi:type="dcterms:W3CDTF">2016-11-23T03:19:18Z</dcterms:created>
  <dcterms:modified xsi:type="dcterms:W3CDTF">2020-03-17T01:10:45Z</dcterms:modified>
</cp:coreProperties>
</file>