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FCA"/>
    <a:srgbClr val="7B8E39"/>
    <a:srgbClr val="805863"/>
    <a:srgbClr val="D6902A"/>
    <a:srgbClr val="012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7"/>
    <p:restoredTop sz="94678"/>
  </p:normalViewPr>
  <p:slideViewPr>
    <p:cSldViewPr snapToGrid="0" snapToObjects="1">
      <p:cViewPr>
        <p:scale>
          <a:sx n="70" d="100"/>
          <a:sy n="70" d="100"/>
        </p:scale>
        <p:origin x="42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DDE6-BF5D-6C4B-9D29-D4678639ACBF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82BBA-0899-1F43-BBD3-C211E9160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0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2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8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85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0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7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8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9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9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2" r:id="rId1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82C9B-A060-C648-8BFE-D6B6B533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0009"/>
            <a:ext cx="7772400" cy="569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04C35-2824-EB48-9BC6-34BF8020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6" y="3429628"/>
            <a:ext cx="761310" cy="93433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5666" y="164127"/>
            <a:ext cx="6153685" cy="8971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solidFill>
                  <a:srgbClr val="012437"/>
                </a:solidFill>
                <a:latin typeface="Arial Narrow" panose="020B0604020202020204" pitchFamily="34" charset="0"/>
                <a:ea typeface="Intro Black Alt" charset="0"/>
                <a:cs typeface="Arial Narrow" panose="020B0604020202020204" pitchFamily="34" charset="0"/>
              </a:rPr>
              <a:t>Recipe Name Here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5667" y="1165983"/>
            <a:ext cx="1840312" cy="2263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21850" indent="-221850">
              <a:buFont typeface="Arial" charset="0"/>
              <a:buChar char="•"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846ADF-510E-F14D-9878-BCE276B189D9}"/>
              </a:ext>
            </a:extLst>
          </p:cNvPr>
          <p:cNvSpPr txBox="1"/>
          <p:nvPr/>
        </p:nvSpPr>
        <p:spPr>
          <a:xfrm>
            <a:off x="355666" y="729902"/>
            <a:ext cx="2397142" cy="523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4020202020204" pitchFamily="34" charset="0"/>
                <a:ea typeface="Intro Black Alt" charset="0"/>
                <a:cs typeface="Arial Narrow" panose="020B0604020202020204" pitchFamily="34" charset="0"/>
              </a:rPr>
              <a:t>Ingredients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24025FF-4083-DE40-A4E8-6DEFAC72C0A7}"/>
              </a:ext>
            </a:extLst>
          </p:cNvPr>
          <p:cNvSpPr txBox="1"/>
          <p:nvPr/>
        </p:nvSpPr>
        <p:spPr>
          <a:xfrm>
            <a:off x="2268873" y="1165983"/>
            <a:ext cx="1840312" cy="2263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21850" indent="-221850">
              <a:buFont typeface="Arial" charset="0"/>
              <a:buChar char="•"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939E20-B635-054A-9CC4-75B59EDCECD6}"/>
              </a:ext>
            </a:extLst>
          </p:cNvPr>
          <p:cNvSpPr txBox="1"/>
          <p:nvPr/>
        </p:nvSpPr>
        <p:spPr>
          <a:xfrm>
            <a:off x="4182080" y="1165983"/>
            <a:ext cx="1840312" cy="22636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21850" indent="-221850">
              <a:buFont typeface="Arial" charset="0"/>
              <a:buChar char="•"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D5BFCF9-C5FF-9A40-8750-37AE8EA3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9209"/>
            <a:ext cx="7772400" cy="56919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792749F-67F4-0C44-AE0E-5B4E271DFC03}"/>
              </a:ext>
            </a:extLst>
          </p:cNvPr>
          <p:cNvSpPr txBox="1"/>
          <p:nvPr/>
        </p:nvSpPr>
        <p:spPr>
          <a:xfrm>
            <a:off x="355666" y="5193327"/>
            <a:ext cx="6153685" cy="89714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solidFill>
                  <a:srgbClr val="012437"/>
                </a:solidFill>
                <a:latin typeface="Arial Narrow" panose="020B0604020202020204" pitchFamily="34" charset="0"/>
                <a:ea typeface="Intro Black Alt" charset="0"/>
                <a:cs typeface="Arial Narrow" panose="020B0604020202020204" pitchFamily="34" charset="0"/>
              </a:rPr>
              <a:t>Recipe Name Here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E12F26-F45C-CF49-91DC-5FA84246BAF4}"/>
              </a:ext>
            </a:extLst>
          </p:cNvPr>
          <p:cNvSpPr txBox="1"/>
          <p:nvPr/>
        </p:nvSpPr>
        <p:spPr>
          <a:xfrm>
            <a:off x="355667" y="6187858"/>
            <a:ext cx="1840312" cy="21129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21850" indent="-221850">
              <a:buFont typeface="Arial" charset="0"/>
              <a:buChar char="•"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CD335F8-3B70-D644-BDE4-322E0D08CC10}"/>
              </a:ext>
            </a:extLst>
          </p:cNvPr>
          <p:cNvSpPr txBox="1"/>
          <p:nvPr/>
        </p:nvSpPr>
        <p:spPr>
          <a:xfrm>
            <a:off x="355666" y="5778306"/>
            <a:ext cx="2397142" cy="523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4020202020204" pitchFamily="34" charset="0"/>
                <a:ea typeface="Intro Black Alt" charset="0"/>
                <a:cs typeface="Arial Narrow" panose="020B0604020202020204" pitchFamily="34" charset="0"/>
              </a:rPr>
              <a:t>Ingredients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613DA4-03CE-B84C-8F76-075E977450A2}"/>
              </a:ext>
            </a:extLst>
          </p:cNvPr>
          <p:cNvSpPr txBox="1"/>
          <p:nvPr/>
        </p:nvSpPr>
        <p:spPr>
          <a:xfrm>
            <a:off x="2260524" y="6195966"/>
            <a:ext cx="1840312" cy="21129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21850" indent="-221850">
              <a:buFont typeface="Arial" charset="0"/>
              <a:buChar char="•"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EFA442-88F9-2944-957A-88377149E286}"/>
              </a:ext>
            </a:extLst>
          </p:cNvPr>
          <p:cNvSpPr txBox="1"/>
          <p:nvPr/>
        </p:nvSpPr>
        <p:spPr>
          <a:xfrm>
            <a:off x="4182080" y="6195966"/>
            <a:ext cx="1840312" cy="21129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21850" indent="-221850">
              <a:buFont typeface="Arial" charset="0"/>
              <a:buChar char="•"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  <a:p>
            <a:pPr marL="221850" indent="-221850" defTabSz="1183209">
              <a:buFont typeface="Arial" charset="0"/>
              <a:buChar char="•"/>
              <a:defRPr/>
            </a:pP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Ingredient goes 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3856CAD-5920-FF41-8ED6-096BF9EA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83" y="3732730"/>
            <a:ext cx="1272844" cy="4389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9D9D23-C80C-5744-BB7C-BEDED271A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550" y="3731039"/>
            <a:ext cx="1465915" cy="4275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286542-FE70-FD4B-BBE0-C6AF4B4BBD6A}"/>
              </a:ext>
            </a:extLst>
          </p:cNvPr>
          <p:cNvSpPr txBox="1"/>
          <p:nvPr/>
        </p:nvSpPr>
        <p:spPr>
          <a:xfrm>
            <a:off x="662352" y="4451090"/>
            <a:ext cx="6212581" cy="5781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This material was funded by USDA’s Supplemental Nutrition Assistance Program--SNAP. This institution is an equal opportunity provider and employer.</a:t>
            </a:r>
          </a:p>
          <a:p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Utah State University is an affirmative action/equal opportunity institution and is committed to a learning and working environment free from discrimination. </a:t>
            </a:r>
          </a:p>
          <a:p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For USU’s non-discrimination notice, see </a:t>
            </a:r>
            <a:r>
              <a:rPr lang="en-US" sz="800" dirty="0" err="1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equity.usu.edu</a:t>
            </a:r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/non-discrimination.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DA5243-D049-1442-A9A5-1DEA32D5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32" y="8467746"/>
            <a:ext cx="761310" cy="9343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46DB73-A834-2E4D-8D8A-C4A17B6BF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132" y="8799345"/>
            <a:ext cx="1465915" cy="4275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48B16A-C034-C94B-A583-285C48EEB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321" y="8793668"/>
            <a:ext cx="1272844" cy="4389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4C9CEF8-1F01-D647-95EE-187BAFD64EDA}"/>
              </a:ext>
            </a:extLst>
          </p:cNvPr>
          <p:cNvSpPr txBox="1"/>
          <p:nvPr/>
        </p:nvSpPr>
        <p:spPr>
          <a:xfrm>
            <a:off x="662352" y="9480291"/>
            <a:ext cx="6519267" cy="5781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This material was funded by USDA’s Supplemental Nutrition Assistance Program--SNAP. This institution is an equal opportunity provider and employer.</a:t>
            </a:r>
          </a:p>
          <a:p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Utah State University is an affirmative action/equal opportunity institution and is committed to a learning and working environment free from discrimination. </a:t>
            </a:r>
          </a:p>
          <a:p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For USU’s non-discrimination notice, see </a:t>
            </a:r>
            <a:r>
              <a:rPr lang="en-US" sz="800" dirty="0" err="1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equity.usu.edu</a:t>
            </a:r>
            <a:r>
              <a:rPr lang="en-US" sz="800" dirty="0">
                <a:solidFill>
                  <a:schemeClr val="bg1">
                    <a:alpha val="42000"/>
                  </a:schemeClr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/non-discrimination.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A5ACFD-7C84-8E4B-8CC8-5211CDE87EF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/>
          <a:srcRect r="21873"/>
          <a:stretch/>
        </p:blipFill>
        <p:spPr>
          <a:xfrm>
            <a:off x="6746672" y="5038117"/>
            <a:ext cx="978408" cy="44622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7017F27-E605-D548-9EF2-1DCFADE0B8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873"/>
          <a:stretch/>
        </p:blipFill>
        <p:spPr>
          <a:xfrm>
            <a:off x="6785898" y="0"/>
            <a:ext cx="978408" cy="446000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45962D3-E6E2-5042-97FA-01B3AD3E3AAF}"/>
              </a:ext>
            </a:extLst>
          </p:cNvPr>
          <p:cNvSpPr/>
          <p:nvPr/>
        </p:nvSpPr>
        <p:spPr>
          <a:xfrm>
            <a:off x="6740178" y="5027955"/>
            <a:ext cx="1024128" cy="4472434"/>
          </a:xfrm>
          <a:prstGeom prst="rect">
            <a:avLst/>
          </a:prstGeom>
          <a:solidFill>
            <a:srgbClr val="59A0C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A5F93D-0ED2-814C-BCFD-AF8496D37FFD}"/>
              </a:ext>
            </a:extLst>
          </p:cNvPr>
          <p:cNvSpPr/>
          <p:nvPr/>
        </p:nvSpPr>
        <p:spPr>
          <a:xfrm>
            <a:off x="6785898" y="8918"/>
            <a:ext cx="978408" cy="4462272"/>
          </a:xfrm>
          <a:prstGeom prst="rect">
            <a:avLst/>
          </a:prstGeom>
          <a:solidFill>
            <a:srgbClr val="59A0C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82C9B-A060-C648-8BFE-D6B6B533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0009"/>
            <a:ext cx="7772400" cy="5691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4587038"/>
            <a:ext cx="7772400" cy="3225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Find more healthy lifestyle tips and nutritious recipes at </a:t>
            </a:r>
            <a:r>
              <a:rPr lang="en-US" sz="1400" b="1" dirty="0" err="1">
                <a:solidFill>
                  <a:schemeClr val="bg1"/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CreateBetterHealth.org</a:t>
            </a:r>
            <a:endParaRPr lang="en-US" sz="1400" b="1" dirty="0">
              <a:solidFill>
                <a:schemeClr val="bg1"/>
              </a:solidFill>
              <a:latin typeface="Arial Narrow" panose="020B0604020202020204" pitchFamily="34" charset="0"/>
              <a:ea typeface="Intro Black Alt" charset="0"/>
              <a:cs typeface="Arial Narrow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0475" y="608628"/>
            <a:ext cx="6197727" cy="3456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tempor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incididunt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et dolore magna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Ut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enim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ad minim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veniam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tempor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incididunt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et dolore magna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Ut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enim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ad minim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veniam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</a:t>
            </a:r>
          </a:p>
          <a:p>
            <a:endParaRPr lang="en-US" sz="1100" dirty="0">
              <a:latin typeface="Arial Narrow" panose="020B0604020202020204" pitchFamily="34" charset="0"/>
              <a:ea typeface="Intro Book Alt" charset="0"/>
              <a:cs typeface="Arial Narrow" panose="020B0604020202020204" pitchFamily="34" charset="0"/>
            </a:endParaRPr>
          </a:p>
          <a:p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Lorem ipsum.</a:t>
            </a:r>
          </a:p>
          <a:p>
            <a:endParaRPr lang="en-US" sz="1100" dirty="0">
              <a:latin typeface="Arial Narrow" panose="020B0604020202020204" pitchFamily="34" charset="0"/>
              <a:ea typeface="Intro Book Alt" charset="0"/>
              <a:cs typeface="Arial Narrow" panose="020B0604020202020204" pitchFamily="34" charset="0"/>
            </a:endParaRPr>
          </a:p>
          <a:p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tempor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incididunt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et dolore magna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Ut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enim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ad minim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veniam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846ADF-510E-F14D-9878-BCE276B189D9}"/>
              </a:ext>
            </a:extLst>
          </p:cNvPr>
          <p:cNvSpPr txBox="1"/>
          <p:nvPr/>
        </p:nvSpPr>
        <p:spPr>
          <a:xfrm>
            <a:off x="1180475" y="232616"/>
            <a:ext cx="2397142" cy="5893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4020202020204" pitchFamily="34" charset="0"/>
                <a:ea typeface="Intro Black Alt" charset="0"/>
                <a:cs typeface="Arial Narrow" panose="020B0604020202020204" pitchFamily="34" charset="0"/>
              </a:rPr>
              <a:t>Directions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4293979-91DE-B74E-AE69-F4A0450A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9209"/>
            <a:ext cx="7772400" cy="5691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1B6FB91-419D-2644-870F-A0C5F08A1CE6}"/>
              </a:ext>
            </a:extLst>
          </p:cNvPr>
          <p:cNvSpPr txBox="1"/>
          <p:nvPr/>
        </p:nvSpPr>
        <p:spPr>
          <a:xfrm>
            <a:off x="0" y="9616238"/>
            <a:ext cx="7772400" cy="3225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Find more healthy lifestyle tips and nutritious recipes at </a:t>
            </a:r>
            <a:r>
              <a:rPr lang="en-US" sz="1400" b="1" dirty="0" err="1">
                <a:solidFill>
                  <a:schemeClr val="bg1"/>
                </a:solidFill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CreateBetterHealth.org</a:t>
            </a:r>
            <a:endParaRPr lang="en-US" sz="1400" b="1" dirty="0">
              <a:solidFill>
                <a:schemeClr val="bg1"/>
              </a:solidFill>
              <a:latin typeface="Arial Narrow" panose="020B0604020202020204" pitchFamily="34" charset="0"/>
              <a:ea typeface="Intro Black Alt" charset="0"/>
              <a:cs typeface="Arial Narrow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A240A8-3920-D44D-B7AC-387EFB2DB4D1}"/>
              </a:ext>
            </a:extLst>
          </p:cNvPr>
          <p:cNvSpPr txBox="1"/>
          <p:nvPr/>
        </p:nvSpPr>
        <p:spPr>
          <a:xfrm>
            <a:off x="1180475" y="5637828"/>
            <a:ext cx="6197727" cy="3456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tempor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incididunt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et dolore magna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Ut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enim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ad minim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veniam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tempor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incididunt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et dolore magna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Ut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enim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ad minim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veniam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</a:t>
            </a:r>
          </a:p>
          <a:p>
            <a:endParaRPr lang="en-US" sz="1100" dirty="0">
              <a:latin typeface="Arial Narrow" panose="020B0604020202020204" pitchFamily="34" charset="0"/>
              <a:ea typeface="Intro Book Alt" charset="0"/>
              <a:cs typeface="Arial Narrow" panose="020B0604020202020204" pitchFamily="34" charset="0"/>
            </a:endParaRPr>
          </a:p>
          <a:p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Lorem ipsum.</a:t>
            </a:r>
          </a:p>
          <a:p>
            <a:endParaRPr lang="en-US" sz="1100" dirty="0">
              <a:latin typeface="Arial Narrow" panose="020B0604020202020204" pitchFamily="34" charset="0"/>
              <a:ea typeface="Intro Book Alt" charset="0"/>
              <a:cs typeface="Arial Narrow" panose="020B0604020202020204" pitchFamily="34" charset="0"/>
            </a:endParaRPr>
          </a:p>
          <a:p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tempor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incididunt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et dolore magna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Ut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enim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ad minim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veniam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quis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nostrud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exercitation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ullamco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laboris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nisi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ut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aliquip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ex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ea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commodo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consequat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Duis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aute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irure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dolor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reprehenderit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in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voluptate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velit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esse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cillum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 Lorem ipsum dolor sit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amet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consectetur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adipiscing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elit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,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sed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 do </a:t>
            </a:r>
            <a:r>
              <a:rPr lang="en-US" sz="1100" dirty="0" err="1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eiusmo</a:t>
            </a:r>
            <a:r>
              <a:rPr lang="en-US" sz="1100" dirty="0">
                <a:latin typeface="Arial Narrow" panose="020B0604020202020204" pitchFamily="34" charset="0"/>
                <a:ea typeface="Intro Book Alt" charset="0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311F2C-AD9F-C849-8916-C3028964A8DB}"/>
              </a:ext>
            </a:extLst>
          </p:cNvPr>
          <p:cNvSpPr txBox="1"/>
          <p:nvPr/>
        </p:nvSpPr>
        <p:spPr>
          <a:xfrm>
            <a:off x="1180475" y="5261816"/>
            <a:ext cx="2397142" cy="5893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Narrow" panose="020B0604020202020204" pitchFamily="34" charset="0"/>
                <a:ea typeface="Intro Black Alt" charset="0"/>
                <a:cs typeface="Arial Narrow" panose="020B0604020202020204" pitchFamily="34" charset="0"/>
              </a:rPr>
              <a:t>Directions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DEFB3-5032-8541-91D8-58C15663850D}"/>
              </a:ext>
            </a:extLst>
          </p:cNvPr>
          <p:cNvPicPr>
            <a:picLocks/>
          </p:cNvPicPr>
          <p:nvPr/>
        </p:nvPicPr>
        <p:blipFill rotWithShape="1">
          <a:blip r:embed="rId3"/>
          <a:stretch/>
        </p:blipFill>
        <p:spPr>
          <a:xfrm>
            <a:off x="0" y="-2263"/>
            <a:ext cx="978408" cy="4462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05306C-D596-AD41-BB41-C1352D4B670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r="21873"/>
          <a:stretch/>
        </p:blipFill>
        <p:spPr>
          <a:xfrm>
            <a:off x="0" y="5036654"/>
            <a:ext cx="978408" cy="44622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4FB906-96EE-5441-8A46-3FD8317B623B}"/>
              </a:ext>
            </a:extLst>
          </p:cNvPr>
          <p:cNvSpPr/>
          <p:nvPr/>
        </p:nvSpPr>
        <p:spPr>
          <a:xfrm>
            <a:off x="0" y="5191"/>
            <a:ext cx="978408" cy="4462272"/>
          </a:xfrm>
          <a:prstGeom prst="rect">
            <a:avLst/>
          </a:prstGeom>
          <a:solidFill>
            <a:srgbClr val="59A0C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D11837-2698-B340-97A9-CFF2022239A1}"/>
              </a:ext>
            </a:extLst>
          </p:cNvPr>
          <p:cNvSpPr/>
          <p:nvPr/>
        </p:nvSpPr>
        <p:spPr>
          <a:xfrm>
            <a:off x="0" y="5034391"/>
            <a:ext cx="978408" cy="4462272"/>
          </a:xfrm>
          <a:prstGeom prst="rect">
            <a:avLst/>
          </a:prstGeom>
          <a:solidFill>
            <a:srgbClr val="59A0C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7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782</Words>
  <Application>Microsoft Macintosh PowerPoint</Application>
  <PresentationFormat>Custom</PresentationFormat>
  <Paragraphs>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Jocelin Gibson</cp:lastModifiedBy>
  <cp:revision>32</cp:revision>
  <dcterms:created xsi:type="dcterms:W3CDTF">2016-11-23T03:19:18Z</dcterms:created>
  <dcterms:modified xsi:type="dcterms:W3CDTF">2020-03-17T00:25:58Z</dcterms:modified>
</cp:coreProperties>
</file>