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8E39"/>
    <a:srgbClr val="805863"/>
    <a:srgbClr val="D6902A"/>
    <a:srgbClr val="012337"/>
    <a:srgbClr val="5A9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10"/>
    <p:restoredTop sz="94678"/>
  </p:normalViewPr>
  <p:slideViewPr>
    <p:cSldViewPr snapToGrid="0" snapToObjects="1">
      <p:cViewPr>
        <p:scale>
          <a:sx n="120" d="100"/>
          <a:sy n="120" d="100"/>
        </p:scale>
        <p:origin x="1656" y="-1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76DDE6-BF5D-6C4B-9D29-D4678639ACBF}" type="datetimeFigureOut">
              <a:rPr lang="en-US" smtClean="0"/>
              <a:t>3/16/20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A82BBA-0899-1F43-BBD3-C211E9160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08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709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029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682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38566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706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076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681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22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793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294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056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3/16/20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09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3/16/20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159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52" r:id="rId13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1682C9B-A060-C648-8BFE-D6B6B5330F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60009"/>
            <a:ext cx="7772400" cy="5691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E904C35-2824-EB48-9BC6-34BF802083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628" y="3435859"/>
            <a:ext cx="786379" cy="965104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355666" y="164127"/>
            <a:ext cx="6153685" cy="89714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3600" b="1" dirty="0">
                <a:solidFill>
                  <a:srgbClr val="012437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Recipe Name Here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55667" y="1125273"/>
            <a:ext cx="1840312" cy="211296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221850" indent="-221850">
              <a:buFont typeface="Arial" charset="0"/>
              <a:buChar char="•"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221850" indent="-221850" defTabSz="1183209">
              <a:buFont typeface="Arial" charset="0"/>
              <a:buChar char="•"/>
              <a:defRPr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221850" indent="-221850" defTabSz="1183209">
              <a:buFont typeface="Arial" charset="0"/>
              <a:buChar char="•"/>
              <a:defRPr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221850" indent="-221850" defTabSz="1183209">
              <a:buFont typeface="Arial" charset="0"/>
              <a:buChar char="•"/>
              <a:defRPr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221850" indent="-221850" defTabSz="1183209">
              <a:buFont typeface="Arial" charset="0"/>
              <a:buChar char="•"/>
              <a:defRPr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221850" indent="-221850" defTabSz="1183209">
              <a:buFont typeface="Arial" charset="0"/>
              <a:buChar char="•"/>
              <a:defRPr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221850" indent="-221850" defTabSz="1183209">
              <a:buFont typeface="Arial" charset="0"/>
              <a:buChar char="•"/>
              <a:defRPr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221850" indent="-221850" defTabSz="1183209">
              <a:buFont typeface="Arial" charset="0"/>
              <a:buChar char="•"/>
              <a:defRPr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221850" indent="-221850" defTabSz="1183209">
              <a:buFont typeface="Arial" charset="0"/>
              <a:buChar char="•"/>
              <a:defRPr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221850" indent="-221850" defTabSz="1183209">
              <a:buFont typeface="Arial" charset="0"/>
              <a:buChar char="•"/>
              <a:defRPr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221850" indent="-221850" defTabSz="1183209">
              <a:buFont typeface="Arial" charset="0"/>
              <a:buChar char="•"/>
              <a:defRPr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221850" indent="-221850" defTabSz="1183209">
              <a:buFont typeface="Arial" charset="0"/>
              <a:buChar char="•"/>
              <a:defRPr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6846ADF-510E-F14D-9878-BCE276B189D9}"/>
              </a:ext>
            </a:extLst>
          </p:cNvPr>
          <p:cNvSpPr txBox="1"/>
          <p:nvPr/>
        </p:nvSpPr>
        <p:spPr>
          <a:xfrm>
            <a:off x="355666" y="768585"/>
            <a:ext cx="2397142" cy="523997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Ingredients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BCB4807-C192-2C46-8D59-D1C606E39A40}"/>
              </a:ext>
            </a:extLst>
          </p:cNvPr>
          <p:cNvSpPr txBox="1"/>
          <p:nvPr/>
        </p:nvSpPr>
        <p:spPr>
          <a:xfrm>
            <a:off x="2688602" y="1146539"/>
            <a:ext cx="3791609" cy="199556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Lorem ipsum dolor sit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amet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consectetur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adipiscing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elit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sed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eiusmod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tempor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incididunt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labore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et dolore magna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aliqua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Ut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enim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ad minim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veniam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quis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nostrud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exercitation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ullamco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laboris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nisi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aliquip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ea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commodo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consequat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Duis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aute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irure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dolor in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reprehenderit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in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FDB935D-5FCB-D344-8E0D-B8B4CB173CD8}"/>
              </a:ext>
            </a:extLst>
          </p:cNvPr>
          <p:cNvSpPr txBox="1"/>
          <p:nvPr/>
        </p:nvSpPr>
        <p:spPr>
          <a:xfrm>
            <a:off x="2688602" y="800484"/>
            <a:ext cx="2397142" cy="589353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Directions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09A28BE-4095-C94D-B314-3B86EDB9BC8D}"/>
              </a:ext>
            </a:extLst>
          </p:cNvPr>
          <p:cNvSpPr txBox="1"/>
          <p:nvPr/>
        </p:nvSpPr>
        <p:spPr>
          <a:xfrm>
            <a:off x="355666" y="4455340"/>
            <a:ext cx="7416734" cy="55464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material was funded by USDA's Supplemental Nutrition Assistance Program -- SNAP. This institution is an equal opportunity provider.</a:t>
            </a:r>
          </a:p>
          <a:p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Utah State University is an affirmative action/equal opportunity institution and is committed to a learning and working environment free from discrimination.</a:t>
            </a:r>
          </a:p>
          <a:p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USU’s non-discrimination notice, see </a:t>
            </a:r>
            <a:r>
              <a:rPr lang="en-US" sz="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equity.usu.edu</a:t>
            </a:r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/non-discrimination.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090066D-2C28-C549-AD59-0E473538B440}"/>
              </a:ext>
            </a:extLst>
          </p:cNvPr>
          <p:cNvCxnSpPr>
            <a:cxnSpLocks/>
          </p:cNvCxnSpPr>
          <p:nvPr/>
        </p:nvCxnSpPr>
        <p:spPr>
          <a:xfrm>
            <a:off x="2477254" y="1061273"/>
            <a:ext cx="0" cy="2525989"/>
          </a:xfrm>
          <a:prstGeom prst="straightConnector1">
            <a:avLst/>
          </a:prstGeom>
          <a:ln>
            <a:solidFill>
              <a:srgbClr val="7B8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32">
            <a:extLst>
              <a:ext uri="{FF2B5EF4-FFF2-40B4-BE49-F238E27FC236}">
                <a16:creationId xmlns:a16="http://schemas.microsoft.com/office/drawing/2014/main" id="{EE572C8A-E77B-6D45-A90A-58CC008783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489209"/>
            <a:ext cx="7772400" cy="569191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BA1B3397-8612-AB47-89C2-B4B523BEC68C}"/>
              </a:ext>
            </a:extLst>
          </p:cNvPr>
          <p:cNvSpPr txBox="1"/>
          <p:nvPr/>
        </p:nvSpPr>
        <p:spPr>
          <a:xfrm>
            <a:off x="355666" y="5193327"/>
            <a:ext cx="6153685" cy="89714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3600" b="1" dirty="0">
                <a:solidFill>
                  <a:srgbClr val="012437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Recipe Name Here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626B7C5-FD27-F749-B1EB-91A2E8DA3203}"/>
              </a:ext>
            </a:extLst>
          </p:cNvPr>
          <p:cNvSpPr txBox="1"/>
          <p:nvPr/>
        </p:nvSpPr>
        <p:spPr>
          <a:xfrm>
            <a:off x="355667" y="6239537"/>
            <a:ext cx="1840312" cy="211296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221850" indent="-221850">
              <a:buFont typeface="Arial" charset="0"/>
              <a:buChar char="•"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221850" indent="-221850" defTabSz="1183209">
              <a:buFont typeface="Arial" charset="0"/>
              <a:buChar char="•"/>
              <a:defRPr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221850" indent="-221850" defTabSz="1183209">
              <a:buFont typeface="Arial" charset="0"/>
              <a:buChar char="•"/>
              <a:defRPr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221850" indent="-221850" defTabSz="1183209">
              <a:buFont typeface="Arial" charset="0"/>
              <a:buChar char="•"/>
              <a:defRPr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221850" indent="-221850" defTabSz="1183209">
              <a:buFont typeface="Arial" charset="0"/>
              <a:buChar char="•"/>
              <a:defRPr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221850" indent="-221850" defTabSz="1183209">
              <a:buFont typeface="Arial" charset="0"/>
              <a:buChar char="•"/>
              <a:defRPr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221850" indent="-221850" defTabSz="1183209">
              <a:buFont typeface="Arial" charset="0"/>
              <a:buChar char="•"/>
              <a:defRPr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221850" indent="-221850" defTabSz="1183209">
              <a:buFont typeface="Arial" charset="0"/>
              <a:buChar char="•"/>
              <a:defRPr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221850" indent="-221850" defTabSz="1183209">
              <a:buFont typeface="Arial" charset="0"/>
              <a:buChar char="•"/>
              <a:defRPr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221850" indent="-221850" defTabSz="1183209">
              <a:buFont typeface="Arial" charset="0"/>
              <a:buChar char="•"/>
              <a:defRPr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221850" indent="-221850" defTabSz="1183209">
              <a:buFont typeface="Arial" charset="0"/>
              <a:buChar char="•"/>
              <a:defRPr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  <a:p>
            <a:pPr marL="221850" indent="-221850" defTabSz="1183209">
              <a:buFont typeface="Arial" charset="0"/>
              <a:buChar char="•"/>
              <a:defRPr/>
            </a:pP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Ingredient goes here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F6A3001-E124-954E-B3CE-406898EABE13}"/>
              </a:ext>
            </a:extLst>
          </p:cNvPr>
          <p:cNvSpPr txBox="1"/>
          <p:nvPr/>
        </p:nvSpPr>
        <p:spPr>
          <a:xfrm>
            <a:off x="355666" y="5786768"/>
            <a:ext cx="2397142" cy="523997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Ingredients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8178791-5F38-FE43-85D7-CCA7BCA5F4B8}"/>
              </a:ext>
            </a:extLst>
          </p:cNvPr>
          <p:cNvSpPr txBox="1"/>
          <p:nvPr/>
        </p:nvSpPr>
        <p:spPr>
          <a:xfrm>
            <a:off x="2688602" y="6239537"/>
            <a:ext cx="3791609" cy="199556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Lorem ipsum dolor sit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amet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consectetur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adipiscing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elit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sed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eiusmod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tempor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incididunt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labore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et dolore magna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aliqua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Ut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enim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ad minim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veniam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,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quis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nostrud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exercitation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ullamco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laboris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nisi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ut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aliquip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ex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ea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commodo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consequat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 Duis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aute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irure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dolor in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reprehenderit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in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voluptate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velit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esse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 </a:t>
            </a:r>
            <a:r>
              <a:rPr lang="en-US" sz="1100" dirty="0" err="1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cillum</a:t>
            </a:r>
            <a:r>
              <a:rPr lang="en-US" sz="1100" dirty="0">
                <a:latin typeface="Arial Narrow" panose="020B0604020202020204" pitchFamily="34" charset="0"/>
                <a:ea typeface="Intro Book Alt" charset="0"/>
                <a:cs typeface="Arial Narrow" panose="020B0604020202020204" pitchFamily="34" charset="0"/>
              </a:rPr>
              <a:t>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130135B-491D-264D-A908-6AD75FB5C145}"/>
              </a:ext>
            </a:extLst>
          </p:cNvPr>
          <p:cNvSpPr txBox="1"/>
          <p:nvPr/>
        </p:nvSpPr>
        <p:spPr>
          <a:xfrm>
            <a:off x="2673936" y="5795796"/>
            <a:ext cx="2397142" cy="589353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Arial Narrow" panose="020B0604020202020204" pitchFamily="34" charset="0"/>
                <a:ea typeface="Intro Black Alt" charset="0"/>
                <a:cs typeface="Arial Narrow" panose="020B0604020202020204" pitchFamily="34" charset="0"/>
              </a:rPr>
              <a:t>Directions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6436F397-49D8-544C-8BE0-229B65E8E8D5}"/>
              </a:ext>
            </a:extLst>
          </p:cNvPr>
          <p:cNvCxnSpPr>
            <a:cxnSpLocks/>
          </p:cNvCxnSpPr>
          <p:nvPr/>
        </p:nvCxnSpPr>
        <p:spPr>
          <a:xfrm>
            <a:off x="2477254" y="6090473"/>
            <a:ext cx="0" cy="2525989"/>
          </a:xfrm>
          <a:prstGeom prst="straightConnector1">
            <a:avLst/>
          </a:prstGeom>
          <a:ln>
            <a:solidFill>
              <a:srgbClr val="7B8E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A6AF2983-91B4-AB40-9973-E9D5FC8F7B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9568" y="3689811"/>
            <a:ext cx="1325880" cy="4572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E7D5541-EF53-3A43-B92B-5D0DBAEA55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8420" y="3714646"/>
            <a:ext cx="1465915" cy="427558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B0932396-DA3F-224E-BD79-2B4E9F87F7CB}"/>
              </a:ext>
            </a:extLst>
          </p:cNvPr>
          <p:cNvSpPr txBox="1"/>
          <p:nvPr/>
        </p:nvSpPr>
        <p:spPr>
          <a:xfrm>
            <a:off x="477796" y="9478395"/>
            <a:ext cx="7294604" cy="554649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material was funded by USDA's Supplemental Nutrition Assistance Program -- SNAP. This institution is an equal opportunity provider.</a:t>
            </a:r>
          </a:p>
          <a:p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Utah State University is an affirmative action/equal opportunity institution and is committed to a learning and working environment free from discrimination.</a:t>
            </a:r>
          </a:p>
          <a:p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USU’s non-discrimination notice, see </a:t>
            </a:r>
            <a:r>
              <a:rPr lang="en-US" sz="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equity.usu.edu</a:t>
            </a:r>
            <a:r>
              <a:rPr lang="en-US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/non-discrimination.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5AB15BB6-A306-DC45-9269-49FB6C0FFB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8419" y="8820647"/>
            <a:ext cx="1465915" cy="427558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5A4D142F-4DF9-BC4C-87C6-33B6E30455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5110" y="8787188"/>
            <a:ext cx="1325880" cy="457200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618ED2DE-DC93-2643-A22F-52FCAC46E8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633" y="8486518"/>
            <a:ext cx="786379" cy="96510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D24007A-E53D-E447-B54A-DFD4DF04B960}"/>
              </a:ext>
            </a:extLst>
          </p:cNvPr>
          <p:cNvPicPr preferRelativeResize="0"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7084068" y="-2263"/>
            <a:ext cx="694172" cy="4462272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BDA2D9B0-A5B2-D346-AA01-D01D430117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84067" y="5030477"/>
            <a:ext cx="678025" cy="4458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884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306</Words>
  <Application>Microsoft Macintosh PowerPoint</Application>
  <PresentationFormat>Custom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Olivia Yeip</dc:creator>
  <cp:lastModifiedBy>Jocelin Gibson</cp:lastModifiedBy>
  <cp:revision>30</cp:revision>
  <dcterms:created xsi:type="dcterms:W3CDTF">2016-11-23T03:19:18Z</dcterms:created>
  <dcterms:modified xsi:type="dcterms:W3CDTF">2020-03-17T01:25:15Z</dcterms:modified>
</cp:coreProperties>
</file>