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6" r:id="rId2"/>
    <p:sldId id="256" r:id="rId3"/>
    <p:sldId id="257" r:id="rId4"/>
    <p:sldId id="275" r:id="rId5"/>
    <p:sldId id="276" r:id="rId6"/>
    <p:sldId id="277" r:id="rId7"/>
    <p:sldId id="278" r:id="rId8"/>
    <p:sldId id="279" r:id="rId9"/>
    <p:sldId id="280" r:id="rId10"/>
    <p:sldId id="281" r:id="rId11"/>
    <p:sldId id="260" r:id="rId12"/>
    <p:sldId id="263" r:id="rId13"/>
    <p:sldId id="261" r:id="rId14"/>
    <p:sldId id="258" r:id="rId15"/>
    <p:sldId id="267" r:id="rId16"/>
    <p:sldId id="269" r:id="rId17"/>
    <p:sldId id="270" r:id="rId18"/>
    <p:sldId id="282" r:id="rId19"/>
    <p:sldId id="283" r:id="rId20"/>
    <p:sldId id="273" r:id="rId21"/>
    <p:sldId id="274" r:id="rId22"/>
    <p:sldId id="272" r:id="rId2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58" autoAdjust="0"/>
  </p:normalViewPr>
  <p:slideViewPr>
    <p:cSldViewPr>
      <p:cViewPr varScale="1">
        <p:scale>
          <a:sx n="73" d="100"/>
          <a:sy n="73" d="100"/>
        </p:scale>
        <p:origin x="1998" y="6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549FCD0-BDEB-4171-A31D-8625CA49AF8F}" type="datetimeFigureOut">
              <a:rPr lang="en-US" smtClean="0"/>
              <a:t>9/22/2020</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3BF839A-3DCC-45C0-9DE0-54330546DD2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Thank you for your interest in this exciting project. We feel that people your age will be able to offer us some great comments on how useful this</a:t>
            </a:r>
            <a:r>
              <a:rPr lang="en-US" baseline="0" dirty="0"/>
              <a:t> tool is to identify various hazards on the farm.</a:t>
            </a:r>
          </a:p>
          <a:p>
            <a:endParaRPr lang="en-US" baseline="0" dirty="0"/>
          </a:p>
          <a:p>
            <a:r>
              <a:rPr lang="en-US" baseline="0" dirty="0"/>
              <a:t>As we explained to you, we would like you to use this tool to evaluate various hazards on two tractors, two PTO powered machines and two different buildings. Once you register with Safer Farm, this is your technology. Use it as often as you like. Explore the many areas that we have assessments for. Let us know if you can suggest improvements and enhancements.</a:t>
            </a:r>
          </a:p>
          <a:p>
            <a:endParaRPr lang="en-US" baseline="0" dirty="0"/>
          </a:p>
          <a:p>
            <a:r>
              <a:rPr lang="en-US" baseline="0" dirty="0"/>
              <a:t>This lesson will show you how to use the tool for this project. If you have any questions or problems, please don’t hesitate to contact me. My contact information is given at the end.</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a:t>
            </a:fld>
            <a:endParaRPr lang="en-US"/>
          </a:p>
        </p:txBody>
      </p:sp>
    </p:spTree>
    <p:extLst>
      <p:ext uri="{BB962C8B-B14F-4D97-AF65-F5344CB8AC3E}">
        <p14:creationId xmlns:p14="http://schemas.microsoft.com/office/powerpoint/2010/main" val="2729152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One of the neat functions of this program is to pinpoint your specific location. This may or may</a:t>
            </a:r>
            <a:r>
              <a:rPr lang="en-US" baseline="0" dirty="0"/>
              <a:t> not be important to you and is not necessary for the assessment tool to work. Once you choose the correct address or find your location, this can be used to specify exact locations of the tractors, machines or buildings you are using.</a:t>
            </a:r>
          </a:p>
          <a:p>
            <a:endParaRPr lang="en-US" baseline="0" dirty="0"/>
          </a:p>
          <a:p>
            <a:r>
              <a:rPr lang="en-US" baseline="0" dirty="0"/>
              <a:t>You may be given several choices of locations. Once you find your specific location, click on Save this location.</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10</a:t>
            </a:fld>
            <a:endParaRPr lang="en-US"/>
          </a:p>
        </p:txBody>
      </p:sp>
    </p:spTree>
    <p:extLst>
      <p:ext uri="{BB962C8B-B14F-4D97-AF65-F5344CB8AC3E}">
        <p14:creationId xmlns:p14="http://schemas.microsoft.com/office/powerpoint/2010/main" val="255156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If</a:t>
            </a:r>
            <a:r>
              <a:rPr lang="en-US" baseline="0" dirty="0"/>
              <a:t> you have sufficient internet connection at your location, you should see your location on an aerial picture. You MAY have to select an address on the right side of the photo. If prompted, click save this location. This will allow you to pin specific sites on this picture.</a:t>
            </a:r>
          </a:p>
          <a:p>
            <a:endParaRPr lang="en-US" baseline="0" dirty="0"/>
          </a:p>
          <a:p>
            <a:r>
              <a:rPr lang="en-US" baseline="0" dirty="0"/>
              <a:t>To start your inspection, click on the white box with three dots in the upper right side of the picture. </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To</a:t>
            </a:r>
            <a:r>
              <a:rPr lang="en-US" baseline="0" dirty="0"/>
              <a:t> begin assessing hazards on your tractor, you will need to select what items you will want to assess. When you click here, you will see what your options are.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This will open up your possible categories. Take a moment to see what the available categories are.</a:t>
            </a:r>
          </a:p>
          <a:p>
            <a:endParaRPr lang="en-US" dirty="0"/>
          </a:p>
          <a:p>
            <a:r>
              <a:rPr lang="en-US" dirty="0"/>
              <a:t>Let’s start our inspection on</a:t>
            </a:r>
            <a:r>
              <a:rPr lang="en-US" baseline="0" dirty="0"/>
              <a:t> a tractor, you will click on Tractors (highlighted here in yellow).</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Once you select tractor, you will see various Topics</a:t>
            </a:r>
            <a:r>
              <a:rPr lang="en-US" baseline="0" dirty="0"/>
              <a:t> on tractors that can be assessed. For this project, we’d like you to select at least 3 separate topics to assess  on each tractor. Let’s use the PTO Master Shield in this example.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14</a:t>
            </a:fld>
            <a:endParaRPr lang="en-US"/>
          </a:p>
        </p:txBody>
      </p:sp>
    </p:spTree>
    <p:extLst>
      <p:ext uri="{BB962C8B-B14F-4D97-AF65-F5344CB8AC3E}">
        <p14:creationId xmlns:p14="http://schemas.microsoft.com/office/powerpoint/2010/main" val="208377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Once you click on the item, you will see an assessment form open,</a:t>
            </a:r>
            <a:r>
              <a:rPr lang="en-US" baseline="0" dirty="0"/>
              <a:t> with numbers (1-5) on the left with some written description next to numbers 1, 3, and 5. Occasionally you will see written description next to all numbers. It’s worth noting here that 1’s are the ideal and 5’s are the worst, most hazardous. 3’s are the middle of the road.  </a:t>
            </a:r>
          </a:p>
          <a:p>
            <a:endParaRPr lang="en-US" baseline="0" dirty="0"/>
          </a:p>
          <a:p>
            <a:r>
              <a:rPr lang="en-US" baseline="0" dirty="0"/>
              <a:t>Sometimes the written descriptions are not enough to help you decide a particular score so we’ve included pictures of each item (1, 3, and 5 only). Click on the photo icon (circled in blue) and this will open pictures instead of the written description. </a:t>
            </a:r>
          </a:p>
          <a:p>
            <a:endParaRPr lang="en-US" baseline="0" dirty="0"/>
          </a:p>
          <a:p>
            <a:r>
              <a:rPr lang="en-US" baseline="0" dirty="0"/>
              <a:t>Click on the appropriate score for your item.</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Once you score your item, you will see this screen. This will allow you to name your category (tractor, machine or building) with a unique name. In</a:t>
            </a:r>
            <a:r>
              <a:rPr lang="en-US" baseline="0" dirty="0"/>
              <a:t> my example here, I used my John Deere 4020 (JD 4020).</a:t>
            </a:r>
          </a:p>
          <a:p>
            <a:endParaRPr lang="en-US" baseline="0" dirty="0"/>
          </a:p>
          <a:p>
            <a:r>
              <a:rPr lang="en-US" baseline="0" dirty="0"/>
              <a:t>Once you name your group, click continue.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baseline="0" dirty="0"/>
          </a:p>
          <a:p>
            <a:r>
              <a:rPr lang="en-US" baseline="0" dirty="0"/>
              <a:t>When you are ready, click Use Custom Location Button and you will be able to click on the aerial map the specific location where this tractor is. OR</a:t>
            </a:r>
          </a:p>
          <a:p>
            <a:endParaRPr lang="en-US" baseline="0" dirty="0"/>
          </a:p>
          <a:p>
            <a:r>
              <a:rPr lang="en-US" baseline="0" dirty="0"/>
              <a:t>In my case, I will choose not to pin the map this specific location, I will click the Do Not Map button. Once you do this, you will see a Green Save Tab arrive.</a:t>
            </a:r>
          </a:p>
          <a:p>
            <a:endParaRPr lang="en-US" baseline="0" dirty="0"/>
          </a:p>
          <a:p>
            <a:r>
              <a:rPr lang="en-US" baseline="0" dirty="0"/>
              <a:t>The picture on the left shows how the pinning works. This may make more sense to you to identify specific buildings rather than machinery that is portable. Either way you choose to do this is fine.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you hit save, you will be brought back to the home screen where you can select more items and topics Just like you did for the tractor PTO Master Shield, you would select Tractor, then select another topic that you want to assess on that tractor and conduct your assessment. This time, when you are completed with your assessment, instead of naming a new group, you would select the group (in my case my JD 4020) to save this assessment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would repeat this process with your other tractor, then your machines and buildings.</a:t>
            </a:r>
            <a:endParaRPr lang="en-US" dirty="0"/>
          </a:p>
          <a:p>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18</a:t>
            </a:fld>
            <a:endParaRPr lang="en-US"/>
          </a:p>
        </p:txBody>
      </p:sp>
    </p:spTree>
    <p:extLst>
      <p:ext uri="{BB962C8B-B14F-4D97-AF65-F5344CB8AC3E}">
        <p14:creationId xmlns:p14="http://schemas.microsoft.com/office/powerpoint/2010/main" val="1297943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Once you are completed with your assessment of your tractor, click</a:t>
            </a:r>
            <a:r>
              <a:rPr lang="en-US" baseline="0" dirty="0"/>
              <a:t> on Return to Dashboard.</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19</a:t>
            </a:fld>
            <a:endParaRPr lang="en-US"/>
          </a:p>
        </p:txBody>
      </p:sp>
    </p:spTree>
    <p:extLst>
      <p:ext uri="{BB962C8B-B14F-4D97-AF65-F5344CB8AC3E}">
        <p14:creationId xmlns:p14="http://schemas.microsoft.com/office/powerpoint/2010/main" val="43600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It is a farm</a:t>
            </a:r>
            <a:r>
              <a:rPr lang="en-US" baseline="0" dirty="0"/>
              <a:t> hazard assessment tool that was created at Penn State University in 1990’s. This tool has been available to download from the PSU Ag Safety and Health website. </a:t>
            </a:r>
          </a:p>
          <a:p>
            <a:endParaRPr lang="en-US" baseline="0" dirty="0"/>
          </a:p>
          <a:p>
            <a:r>
              <a:rPr lang="en-US" baseline="0" dirty="0"/>
              <a:t>Safer Farm is a web-based initiative at the National Farm Medicine Center in Wisconsin. Penn State and National Farm Medicine Center are partnering to create this hazard assessment tool that you are about to use.  A mobile friendly website is used so you don’t have to download the many documents that are used to create this tool onto your phone. You simply will login to the website where the data is being stored.</a:t>
            </a:r>
          </a:p>
          <a:p>
            <a:endParaRPr lang="en-US" baseline="0" dirty="0"/>
          </a:p>
        </p:txBody>
      </p:sp>
      <p:sp>
        <p:nvSpPr>
          <p:cNvPr id="4" name="Slide Number Placeholder 3"/>
          <p:cNvSpPr>
            <a:spLocks noGrp="1"/>
          </p:cNvSpPr>
          <p:nvPr>
            <p:ph type="sldNum" sz="quarter" idx="10"/>
          </p:nvPr>
        </p:nvSpPr>
        <p:spPr/>
        <p:txBody>
          <a:bodyPr/>
          <a:lstStyle/>
          <a:p>
            <a:fld id="{C3BF839A-3DCC-45C0-9DE0-54330546DD27}"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If you go back to Dashboard,</a:t>
            </a:r>
            <a:r>
              <a:rPr lang="en-US" baseline="0" dirty="0"/>
              <a:t> you will come to a screen that lists your sites. The one you just created will be the only one you will see. If you click on Inspections, you will see a screen that will show what inspections you have conducted.</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If you click on Details</a:t>
            </a:r>
            <a:r>
              <a:rPr lang="en-US" baseline="0" dirty="0"/>
              <a:t> next to your inspection, you will have a listing of all of the categories that you inspected during this day.</a:t>
            </a:r>
          </a:p>
          <a:p>
            <a:endParaRPr lang="en-US" baseline="0" dirty="0"/>
          </a:p>
          <a:p>
            <a:r>
              <a:rPr lang="en-US" baseline="0" dirty="0"/>
              <a:t>You will notice that on this screen you will see an overall inspection score which averages all individual items that you inspected.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21</a:t>
            </a:fld>
            <a:endParaRPr lang="en-US"/>
          </a:p>
        </p:txBody>
      </p:sp>
    </p:spTree>
    <p:extLst>
      <p:ext uri="{BB962C8B-B14F-4D97-AF65-F5344CB8AC3E}">
        <p14:creationId xmlns:p14="http://schemas.microsoft.com/office/powerpoint/2010/main" val="3996508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Clicking on details will show you the summary (details)</a:t>
            </a:r>
            <a:r>
              <a:rPr lang="en-US" baseline="0" dirty="0"/>
              <a:t> of the specific inspection. In this screen shot, you will notice the overall score of 2.8 which combines the scores of my John Deere 4020, my farm shop and my forage harvester. You can also see the various comments that were made during the assessment and any high priorities.</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Before</a:t>
            </a:r>
            <a:r>
              <a:rPr lang="en-US" baseline="0" dirty="0"/>
              <a:t> you can use the hazard assessment tool, you will need to create a user account at the SAFER FARM website. At this site you will create a username and password. Please make sure to write down this information for future reference. Your username and password are only known to you. Registration is instant. Once registered you can log in which will bring you to the home page.</a:t>
            </a:r>
          </a:p>
          <a:p>
            <a:endParaRPr lang="en-US" baseline="0" dirty="0"/>
          </a:p>
          <a:p>
            <a:r>
              <a:rPr lang="en-US" baseline="0" dirty="0"/>
              <a:t>Open your browser and type in Saferfarm.org  </a:t>
            </a:r>
          </a:p>
          <a:p>
            <a:endParaRPr lang="en-US" baseline="0" dirty="0"/>
          </a:p>
          <a:p>
            <a:r>
              <a:rPr lang="en-US" baseline="0" dirty="0"/>
              <a:t>In the upper right corner, you will click on register.</a:t>
            </a:r>
          </a:p>
          <a:p>
            <a:endParaRPr lang="en-US" baseline="0" dirty="0"/>
          </a:p>
          <a:p>
            <a:r>
              <a:rPr lang="en-US" baseline="0" dirty="0"/>
              <a:t>Choose a username and password. Record this information because if you lose this, you will be unable to log in to your account later. We will not have access to this information.</a:t>
            </a:r>
          </a:p>
          <a:p>
            <a:endParaRPr lang="en-US" baseline="0" dirty="0"/>
          </a:p>
          <a:p>
            <a:r>
              <a:rPr lang="en-US" baseline="0" dirty="0"/>
              <a:t>Once you register successfully, you will receive a confirmation email.</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After</a:t>
            </a:r>
            <a:r>
              <a:rPr lang="en-US" baseline="0" dirty="0"/>
              <a:t> registering, you will receive an email confirmation. </a:t>
            </a:r>
          </a:p>
          <a:p>
            <a:endParaRPr lang="en-US" baseline="0" dirty="0"/>
          </a:p>
          <a:p>
            <a:r>
              <a:rPr lang="en-US" baseline="0" dirty="0"/>
              <a:t>Click on the Dashboard button at the top of the screen.</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4</a:t>
            </a:fld>
            <a:endParaRPr lang="en-US"/>
          </a:p>
        </p:txBody>
      </p:sp>
    </p:spTree>
    <p:extLst>
      <p:ext uri="{BB962C8B-B14F-4D97-AF65-F5344CB8AC3E}">
        <p14:creationId xmlns:p14="http://schemas.microsoft.com/office/powerpoint/2010/main" val="414999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The Dashboard button</a:t>
            </a:r>
            <a:r>
              <a:rPr lang="en-US" baseline="0" dirty="0"/>
              <a:t> is where you will find all of your sites where you have done hazard inspections. Because this will be your first site, you will see none listed. </a:t>
            </a:r>
          </a:p>
          <a:p>
            <a:endParaRPr lang="en-US" baseline="0" dirty="0"/>
          </a:p>
          <a:p>
            <a:r>
              <a:rPr lang="en-US" baseline="0" dirty="0"/>
              <a:t>You should click on New Site.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5</a:t>
            </a:fld>
            <a:endParaRPr lang="en-US"/>
          </a:p>
        </p:txBody>
      </p:sp>
    </p:spTree>
    <p:extLst>
      <p:ext uri="{BB962C8B-B14F-4D97-AF65-F5344CB8AC3E}">
        <p14:creationId xmlns:p14="http://schemas.microsoft.com/office/powerpoint/2010/main" val="101483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Here you will fill in the appropriate information. The red asterisks</a:t>
            </a:r>
            <a:r>
              <a:rPr lang="en-US" baseline="0" dirty="0"/>
              <a:t> signify the required information, however, I found out that even though Zip/Postal Code is not marked with an asterisk, this is required information.</a:t>
            </a:r>
          </a:p>
          <a:p>
            <a:endParaRPr lang="en-US" baseline="0" dirty="0"/>
          </a:p>
          <a:p>
            <a:r>
              <a:rPr lang="en-US" baseline="0" dirty="0"/>
              <a:t>Once you have the information entered, click on Create.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6</a:t>
            </a:fld>
            <a:endParaRPr lang="en-US"/>
          </a:p>
        </p:txBody>
      </p:sp>
    </p:spTree>
    <p:extLst>
      <p:ext uri="{BB962C8B-B14F-4D97-AF65-F5344CB8AC3E}">
        <p14:creationId xmlns:p14="http://schemas.microsoft.com/office/powerpoint/2010/main" val="324369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You now have your first</a:t>
            </a:r>
            <a:r>
              <a:rPr lang="en-US" baseline="0" dirty="0"/>
              <a:t> Site.</a:t>
            </a:r>
          </a:p>
          <a:p>
            <a:endParaRPr lang="en-US" baseline="0" dirty="0"/>
          </a:p>
          <a:p>
            <a:r>
              <a:rPr lang="en-US" baseline="0" dirty="0"/>
              <a:t>Edit will allow you to go back to the information you entered to create this site.</a:t>
            </a:r>
          </a:p>
          <a:p>
            <a:endParaRPr lang="en-US" baseline="0" dirty="0"/>
          </a:p>
          <a:p>
            <a:r>
              <a:rPr lang="en-US" baseline="0" dirty="0"/>
              <a:t>Details will show you this same information but will list the various inspections you have conducted at this site.</a:t>
            </a:r>
          </a:p>
          <a:p>
            <a:endParaRPr lang="en-US" baseline="0" dirty="0"/>
          </a:p>
          <a:p>
            <a:r>
              <a:rPr lang="en-US" baseline="0" dirty="0"/>
              <a:t>Click on the Inspections button. This will also list the inspections you have conducted. As you have no prior inspections, you will not see any.</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7</a:t>
            </a:fld>
            <a:endParaRPr lang="en-US"/>
          </a:p>
        </p:txBody>
      </p:sp>
    </p:spTree>
    <p:extLst>
      <p:ext uri="{BB962C8B-B14F-4D97-AF65-F5344CB8AC3E}">
        <p14:creationId xmlns:p14="http://schemas.microsoft.com/office/powerpoint/2010/main" val="141276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To</a:t>
            </a:r>
            <a:r>
              <a:rPr lang="en-US" baseline="0" dirty="0"/>
              <a:t> start your inspection, now click on New Inspection.</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8</a:t>
            </a:fld>
            <a:endParaRPr lang="en-US"/>
          </a:p>
        </p:txBody>
      </p:sp>
    </p:spTree>
    <p:extLst>
      <p:ext uri="{BB962C8B-B14F-4D97-AF65-F5344CB8AC3E}">
        <p14:creationId xmlns:p14="http://schemas.microsoft.com/office/powerpoint/2010/main" val="3620122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You need to name your inspection. We suggest that you name</a:t>
            </a:r>
            <a:r>
              <a:rPr lang="en-US" baseline="0" dirty="0"/>
              <a:t> them by the date that you are doing them. That way, if you assess the same items at a later date, you can compare your average scores which can help document that you were able to change things to make them safer.</a:t>
            </a:r>
          </a:p>
          <a:p>
            <a:endParaRPr lang="en-US" baseline="0" dirty="0"/>
          </a:p>
          <a:p>
            <a:r>
              <a:rPr lang="en-US" baseline="0" dirty="0"/>
              <a:t>You can name your inspection anything that you want, as long as it makes sense to you.</a:t>
            </a:r>
          </a:p>
          <a:p>
            <a:endParaRPr lang="en-US" baseline="0" dirty="0"/>
          </a:p>
          <a:p>
            <a:r>
              <a:rPr lang="en-US" baseline="0" dirty="0"/>
              <a:t>Once you name it, click on Create.</a:t>
            </a:r>
            <a:endParaRPr lang="en-US" dirty="0"/>
          </a:p>
        </p:txBody>
      </p:sp>
      <p:sp>
        <p:nvSpPr>
          <p:cNvPr id="4" name="Slide Number Placeholder 3"/>
          <p:cNvSpPr>
            <a:spLocks noGrp="1"/>
          </p:cNvSpPr>
          <p:nvPr>
            <p:ph type="sldNum" sz="quarter" idx="10"/>
          </p:nvPr>
        </p:nvSpPr>
        <p:spPr/>
        <p:txBody>
          <a:bodyPr/>
          <a:lstStyle/>
          <a:p>
            <a:fld id="{C3BF839A-3DCC-45C0-9DE0-54330546DD27}" type="slidenum">
              <a:rPr lang="en-US" smtClean="0"/>
              <a:t>9</a:t>
            </a:fld>
            <a:endParaRPr lang="en-US"/>
          </a:p>
        </p:txBody>
      </p:sp>
    </p:spTree>
    <p:extLst>
      <p:ext uri="{BB962C8B-B14F-4D97-AF65-F5344CB8AC3E}">
        <p14:creationId xmlns:p14="http://schemas.microsoft.com/office/powerpoint/2010/main" val="161583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0D6E52-4F72-44D5-961B-917676E2B2A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0D6E52-4F72-44D5-961B-917676E2B2A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0D6E52-4F72-44D5-961B-917676E2B2A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0D6E52-4F72-44D5-961B-917676E2B2A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0D6E52-4F72-44D5-961B-917676E2B2A9}" type="datetimeFigureOut">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0D6E52-4F72-44D5-961B-917676E2B2A9}"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0D6E52-4F72-44D5-961B-917676E2B2A9}" type="datetimeFigureOut">
              <a:rPr lang="en-US" smtClean="0"/>
              <a:pPr/>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0D6E52-4F72-44D5-961B-917676E2B2A9}" type="datetimeFigureOut">
              <a:rPr lang="en-US" smtClean="0"/>
              <a:pPr/>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D6E52-4F72-44D5-961B-917676E2B2A9}" type="datetimeFigureOut">
              <a:rPr lang="en-US" smtClean="0"/>
              <a:pPr/>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0D6E52-4F72-44D5-961B-917676E2B2A9}"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0D6E52-4F72-44D5-961B-917676E2B2A9}" type="datetimeFigureOut">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9A36B-8340-4B2C-8CD3-DBB0FCC5DF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D6E52-4F72-44D5-961B-917676E2B2A9}" type="datetimeFigureOut">
              <a:rPr lang="en-US" smtClean="0"/>
              <a:pPr/>
              <a:t>9/22/2020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9A36B-8340-4B2C-8CD3-DBB0FCC5DF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SaferFarm.org</a:t>
            </a:r>
          </a:p>
        </p:txBody>
      </p:sp>
      <p:pic>
        <p:nvPicPr>
          <p:cNvPr id="4" name="Content Placeholder 5" descr="website page.PNG"/>
          <p:cNvPicPr>
            <a:picLocks noGrp="1" noChangeAspect="1"/>
          </p:cNvPicPr>
          <p:nvPr>
            <p:ph idx="1"/>
          </p:nvPr>
        </p:nvPicPr>
        <p:blipFill>
          <a:blip r:embed="rId3" cstate="print"/>
          <a:stretch>
            <a:fillRect/>
          </a:stretch>
        </p:blipFill>
        <p:spPr>
          <a:xfrm>
            <a:off x="2912740" y="1600201"/>
            <a:ext cx="6366521" cy="4525963"/>
          </a:xfrm>
        </p:spPr>
      </p:pic>
    </p:spTree>
    <p:extLst>
      <p:ext uri="{BB962C8B-B14F-4D97-AF65-F5344CB8AC3E}">
        <p14:creationId xmlns:p14="http://schemas.microsoft.com/office/powerpoint/2010/main" val="279127311"/>
      </p:ext>
    </p:extLst>
  </p:cSld>
  <p:clrMapOvr>
    <a:masterClrMapping/>
  </p:clrMapOvr>
  <mc:AlternateContent xmlns:mc="http://schemas.openxmlformats.org/markup-compatibility/2006" xmlns:p14="http://schemas.microsoft.com/office/powerpoint/2010/main">
    <mc:Choice Requires="p14">
      <p:transition spd="slow" p14:dur="2000" advTm="9545"/>
    </mc:Choice>
    <mc:Fallback xmlns="">
      <p:transition spd="slow" advTm="95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new inspection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864" y="1417638"/>
            <a:ext cx="8432271" cy="5059362"/>
          </a:xfrm>
        </p:spPr>
      </p:pic>
    </p:spTree>
    <p:extLst>
      <p:ext uri="{BB962C8B-B14F-4D97-AF65-F5344CB8AC3E}">
        <p14:creationId xmlns:p14="http://schemas.microsoft.com/office/powerpoint/2010/main" val="111624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inspection</a:t>
            </a:r>
          </a:p>
        </p:txBody>
      </p:sp>
      <p:pic>
        <p:nvPicPr>
          <p:cNvPr id="4" name="Content Placeholder 3" descr="New Inspection Create.PNG"/>
          <p:cNvPicPr>
            <a:picLocks noGrp="1" noChangeAspect="1"/>
          </p:cNvPicPr>
          <p:nvPr>
            <p:ph idx="1"/>
          </p:nvPr>
        </p:nvPicPr>
        <p:blipFill>
          <a:blip r:embed="rId3" cstate="print"/>
          <a:stretch>
            <a:fillRect/>
          </a:stretch>
        </p:blipFill>
        <p:spPr>
          <a:xfrm>
            <a:off x="2514600" y="1271779"/>
            <a:ext cx="7162800" cy="5586221"/>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inspection-Add item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864" y="1417638"/>
            <a:ext cx="8432271" cy="505936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inspection-Categories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5513" y="1417638"/>
            <a:ext cx="8740974" cy="524458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Categories and items</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8300" y="1417638"/>
            <a:ext cx="8915400" cy="534924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Assessment form</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41497" y="2057400"/>
            <a:ext cx="5278303" cy="4065276"/>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95999" y="2057400"/>
            <a:ext cx="5278303" cy="4065276"/>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Group selection-Name</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6500" y="1417638"/>
            <a:ext cx="7238999" cy="5343467"/>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location &amp; Save</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5801" y="2307943"/>
            <a:ext cx="5348236" cy="4028919"/>
          </a:xfrm>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307944"/>
            <a:ext cx="5231096" cy="402891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and Home Screen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6500" y="1417638"/>
            <a:ext cx="7239000" cy="5346780"/>
          </a:xfrm>
        </p:spPr>
      </p:pic>
    </p:spTree>
    <p:extLst>
      <p:ext uri="{BB962C8B-B14F-4D97-AF65-F5344CB8AC3E}">
        <p14:creationId xmlns:p14="http://schemas.microsoft.com/office/powerpoint/2010/main" val="3507734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Dashboard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400" y="1394447"/>
            <a:ext cx="7315199" cy="5405467"/>
          </a:xfrm>
        </p:spPr>
      </p:pic>
    </p:spTree>
    <p:extLst>
      <p:ext uri="{BB962C8B-B14F-4D97-AF65-F5344CB8AC3E}">
        <p14:creationId xmlns:p14="http://schemas.microsoft.com/office/powerpoint/2010/main" val="830401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t>
            </a:r>
            <a:r>
              <a:rPr lang="en-US" dirty="0" err="1"/>
              <a:t>SaferFarm</a:t>
            </a:r>
            <a:r>
              <a:rPr lang="en-US" dirty="0"/>
              <a:t>?</a:t>
            </a:r>
          </a:p>
        </p:txBody>
      </p:sp>
      <p:pic>
        <p:nvPicPr>
          <p:cNvPr id="6" name="Content Placeholder 5" descr="website page.PNG"/>
          <p:cNvPicPr>
            <a:picLocks noGrp="1" noChangeAspect="1"/>
          </p:cNvPicPr>
          <p:nvPr>
            <p:ph idx="1"/>
          </p:nvPr>
        </p:nvPicPr>
        <p:blipFill>
          <a:blip r:embed="rId3" cstate="print"/>
          <a:stretch>
            <a:fillRect/>
          </a:stretch>
        </p:blipFill>
        <p:spPr>
          <a:xfrm>
            <a:off x="2912740" y="1600201"/>
            <a:ext cx="6366521" cy="452596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Dashboard-Site List</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4400" y="2307943"/>
            <a:ext cx="5105400" cy="393210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307943"/>
            <a:ext cx="5105400" cy="3932109"/>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Details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9400" y="1417638"/>
            <a:ext cx="6553199" cy="504718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Details</a:t>
            </a:r>
          </a:p>
        </p:txBody>
      </p:sp>
      <p:pic>
        <p:nvPicPr>
          <p:cNvPr id="4" name="Content Placeholder 3" descr="Inspection summary.PNG"/>
          <p:cNvPicPr>
            <a:picLocks noGrp="1" noChangeAspect="1"/>
          </p:cNvPicPr>
          <p:nvPr>
            <p:ph idx="1"/>
          </p:nvPr>
        </p:nvPicPr>
        <p:blipFill>
          <a:blip r:embed="rId3" cstate="print"/>
          <a:stretch>
            <a:fillRect/>
          </a:stretch>
        </p:blipFill>
        <p:spPr>
          <a:xfrm>
            <a:off x="2324100" y="1417638"/>
            <a:ext cx="7543800" cy="5047248"/>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3050"/>
            <a:ext cx="3581400" cy="1162050"/>
          </a:xfrm>
        </p:spPr>
        <p:txBody>
          <a:bodyPr>
            <a:noAutofit/>
          </a:bodyPr>
          <a:lstStyle/>
          <a:p>
            <a:r>
              <a:rPr lang="en-US" sz="3600" dirty="0" err="1"/>
              <a:t>SaferFarm</a:t>
            </a:r>
            <a:r>
              <a:rPr lang="en-US" sz="3600" dirty="0"/>
              <a:t> Site</a:t>
            </a:r>
          </a:p>
        </p:txBody>
      </p:sp>
      <p:pic>
        <p:nvPicPr>
          <p:cNvPr id="7" name="Content Placeholder 6" descr="website page.PNG"/>
          <p:cNvPicPr>
            <a:picLocks noGrp="1" noChangeAspect="1"/>
          </p:cNvPicPr>
          <p:nvPr>
            <p:ph idx="1"/>
          </p:nvPr>
        </p:nvPicPr>
        <p:blipFill>
          <a:blip r:embed="rId3" cstate="print"/>
          <a:stretch>
            <a:fillRect/>
          </a:stretch>
        </p:blipFill>
        <p:spPr>
          <a:xfrm>
            <a:off x="5099050" y="1382635"/>
            <a:ext cx="5111750" cy="3633945"/>
          </a:xfrm>
        </p:spPr>
      </p:pic>
      <p:sp>
        <p:nvSpPr>
          <p:cNvPr id="6" name="Text Placeholder 5"/>
          <p:cNvSpPr>
            <a:spLocks noGrp="1"/>
          </p:cNvSpPr>
          <p:nvPr>
            <p:ph type="body" sz="half" idx="2"/>
          </p:nvPr>
        </p:nvSpPr>
        <p:spPr/>
        <p:txBody>
          <a:bodyPr>
            <a:normAutofit/>
          </a:bodyPr>
          <a:lstStyle/>
          <a:p>
            <a:r>
              <a:rPr lang="en-US" sz="2800" dirty="0"/>
              <a:t>Saferfarm.org</a:t>
            </a:r>
          </a:p>
          <a:p>
            <a:r>
              <a:rPr lang="en-US" sz="2800" dirty="0"/>
              <a:t>Register</a:t>
            </a:r>
          </a:p>
          <a:p>
            <a:r>
              <a:rPr lang="en-US" sz="2800" dirty="0"/>
              <a:t>Create username and password</a:t>
            </a:r>
          </a:p>
          <a:p>
            <a:r>
              <a:rPr lang="en-US" sz="2000" dirty="0"/>
              <a:t>Only you have access to this information</a:t>
            </a:r>
          </a:p>
          <a:p>
            <a:r>
              <a:rPr lang="en-US" sz="2800" dirty="0"/>
              <a:t>Login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Dashboard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1339591"/>
            <a:ext cx="6781799" cy="5223249"/>
          </a:xfrm>
        </p:spPr>
      </p:pic>
    </p:spTree>
    <p:extLst>
      <p:ext uri="{BB962C8B-B14F-4D97-AF65-F5344CB8AC3E}">
        <p14:creationId xmlns:p14="http://schemas.microsoft.com/office/powerpoint/2010/main" val="39559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Dashboard-Site List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2925" y="1219200"/>
            <a:ext cx="7026150" cy="5411445"/>
          </a:xfrm>
        </p:spPr>
      </p:pic>
    </p:spTree>
    <p:extLst>
      <p:ext uri="{BB962C8B-B14F-4D97-AF65-F5344CB8AC3E}">
        <p14:creationId xmlns:p14="http://schemas.microsoft.com/office/powerpoint/2010/main" val="131950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New Site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295400"/>
            <a:ext cx="6705599" cy="5164561"/>
          </a:xfrm>
        </p:spPr>
      </p:pic>
    </p:spTree>
    <p:extLst>
      <p:ext uri="{BB962C8B-B14F-4D97-AF65-F5344CB8AC3E}">
        <p14:creationId xmlns:p14="http://schemas.microsoft.com/office/powerpoint/2010/main" val="329451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List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9208" y="1219200"/>
            <a:ext cx="6833583" cy="5263133"/>
          </a:xfrm>
        </p:spPr>
      </p:pic>
    </p:spTree>
    <p:extLst>
      <p:ext uri="{BB962C8B-B14F-4D97-AF65-F5344CB8AC3E}">
        <p14:creationId xmlns:p14="http://schemas.microsoft.com/office/powerpoint/2010/main" val="462536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9740" y="1295400"/>
            <a:ext cx="6932520" cy="5339333"/>
          </a:xfrm>
        </p:spPr>
      </p:pic>
    </p:spTree>
    <p:extLst>
      <p:ext uri="{BB962C8B-B14F-4D97-AF65-F5344CB8AC3E}">
        <p14:creationId xmlns:p14="http://schemas.microsoft.com/office/powerpoint/2010/main" val="2948207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inspection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840" y="1417638"/>
            <a:ext cx="6856320" cy="5280645"/>
          </a:xfrm>
        </p:spPr>
      </p:pic>
    </p:spTree>
    <p:extLst>
      <p:ext uri="{BB962C8B-B14F-4D97-AF65-F5344CB8AC3E}">
        <p14:creationId xmlns:p14="http://schemas.microsoft.com/office/powerpoint/2010/main" val="3713073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921</TotalTime>
  <Words>1652</Words>
  <Application>Microsoft Office PowerPoint</Application>
  <PresentationFormat>Widescreen</PresentationFormat>
  <Paragraphs>124</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SaferFarm.org</vt:lpstr>
      <vt:lpstr>What is SaferFarm?</vt:lpstr>
      <vt:lpstr>SaferFarm Site</vt:lpstr>
      <vt:lpstr>Dashboard</vt:lpstr>
      <vt:lpstr>Dashboard-Site List</vt:lpstr>
      <vt:lpstr>Create New Site</vt:lpstr>
      <vt:lpstr>Site List</vt:lpstr>
      <vt:lpstr>Inspections</vt:lpstr>
      <vt:lpstr>New inspection</vt:lpstr>
      <vt:lpstr>Create new inspection</vt:lpstr>
      <vt:lpstr>New inspection</vt:lpstr>
      <vt:lpstr>New inspection-Add item</vt:lpstr>
      <vt:lpstr>New inspection-Categories</vt:lpstr>
      <vt:lpstr>Categories and items</vt:lpstr>
      <vt:lpstr>Assessment form</vt:lpstr>
      <vt:lpstr>Group selection-Name</vt:lpstr>
      <vt:lpstr>Custom location &amp; Save</vt:lpstr>
      <vt:lpstr>Save and Home Screen</vt:lpstr>
      <vt:lpstr>Return to Dashboard</vt:lpstr>
      <vt:lpstr>Dashboard-Site List</vt:lpstr>
      <vt:lpstr>Inspection Details</vt:lpstr>
      <vt:lpstr>Inspection Details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Safer Farm/FARM-HAT?</dc:title>
  <dc:creator>PSUCOE</dc:creator>
  <cp:lastModifiedBy>Michael Pate</cp:lastModifiedBy>
  <cp:revision>34</cp:revision>
  <cp:lastPrinted>2017-01-30T18:53:05Z</cp:lastPrinted>
  <dcterms:created xsi:type="dcterms:W3CDTF">2016-11-11T14:40:55Z</dcterms:created>
  <dcterms:modified xsi:type="dcterms:W3CDTF">2020-09-22T16:01:21Z</dcterms:modified>
</cp:coreProperties>
</file>