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8759825" cy="5843588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B998"/>
    <a:srgbClr val="5C9CA4"/>
    <a:srgbClr val="093252"/>
    <a:srgbClr val="DBDC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8"/>
    <p:restoredTop sz="94621"/>
  </p:normalViewPr>
  <p:slideViewPr>
    <p:cSldViewPr snapToGrid="0" snapToObjects="1">
      <p:cViewPr>
        <p:scale>
          <a:sx n="130" d="100"/>
          <a:sy n="130" d="100"/>
        </p:scale>
        <p:origin x="3368" y="15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6987" y="956347"/>
            <a:ext cx="7445851" cy="2034434"/>
          </a:xfrm>
        </p:spPr>
        <p:txBody>
          <a:bodyPr anchor="b"/>
          <a:lstStyle>
            <a:lvl1pPr algn="ctr">
              <a:defRPr sz="5113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94978" y="3069237"/>
            <a:ext cx="6569869" cy="1410847"/>
          </a:xfrm>
        </p:spPr>
        <p:txBody>
          <a:bodyPr/>
          <a:lstStyle>
            <a:lvl1pPr marL="0" indent="0" algn="ctr">
              <a:buNone/>
              <a:defRPr sz="2045"/>
            </a:lvl1pPr>
            <a:lvl2pPr marL="389580" indent="0" algn="ctr">
              <a:buNone/>
              <a:defRPr sz="1704"/>
            </a:lvl2pPr>
            <a:lvl3pPr marL="779160" indent="0" algn="ctr">
              <a:buNone/>
              <a:defRPr sz="1534"/>
            </a:lvl3pPr>
            <a:lvl4pPr marL="1168740" indent="0" algn="ctr">
              <a:buNone/>
              <a:defRPr sz="1363"/>
            </a:lvl4pPr>
            <a:lvl5pPr marL="1558320" indent="0" algn="ctr">
              <a:buNone/>
              <a:defRPr sz="1363"/>
            </a:lvl5pPr>
            <a:lvl6pPr marL="1947901" indent="0" algn="ctr">
              <a:buNone/>
              <a:defRPr sz="1363"/>
            </a:lvl6pPr>
            <a:lvl7pPr marL="2337481" indent="0" algn="ctr">
              <a:buNone/>
              <a:defRPr sz="1363"/>
            </a:lvl7pPr>
            <a:lvl8pPr marL="2727061" indent="0" algn="ctr">
              <a:buNone/>
              <a:defRPr sz="1363"/>
            </a:lvl8pPr>
            <a:lvl9pPr marL="3116641" indent="0" algn="ctr">
              <a:buNone/>
              <a:defRPr sz="1363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7F7B-8EB2-B943-B064-CFB46594D687}" type="datetimeFigureOut">
              <a:rPr lang="en-US" smtClean="0"/>
              <a:t>2/17/16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8072-C3F2-194B-A267-29E25C574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1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7F7B-8EB2-B943-B064-CFB46594D687}" type="datetimeFigureOut">
              <a:rPr lang="en-US" smtClean="0"/>
              <a:t>2/17/16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8072-C3F2-194B-A267-29E25C574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033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68750" y="311117"/>
            <a:ext cx="1888837" cy="495217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2238" y="311117"/>
            <a:ext cx="5557014" cy="495217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7F7B-8EB2-B943-B064-CFB46594D687}" type="datetimeFigureOut">
              <a:rPr lang="en-US" smtClean="0"/>
              <a:t>2/17/16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8072-C3F2-194B-A267-29E25C574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688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7F7B-8EB2-B943-B064-CFB46594D687}" type="datetimeFigureOut">
              <a:rPr lang="en-US" smtClean="0"/>
              <a:t>2/17/16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8072-C3F2-194B-A267-29E25C574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95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676" y="1456841"/>
            <a:ext cx="7555349" cy="2430770"/>
          </a:xfrm>
        </p:spPr>
        <p:txBody>
          <a:bodyPr anchor="b"/>
          <a:lstStyle>
            <a:lvl1pPr>
              <a:defRPr sz="5113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7676" y="3910607"/>
            <a:ext cx="7555349" cy="1278284"/>
          </a:xfrm>
        </p:spPr>
        <p:txBody>
          <a:bodyPr/>
          <a:lstStyle>
            <a:lvl1pPr marL="0" indent="0">
              <a:buNone/>
              <a:defRPr sz="2045">
                <a:solidFill>
                  <a:schemeClr val="tx1"/>
                </a:solidFill>
              </a:defRPr>
            </a:lvl1pPr>
            <a:lvl2pPr marL="389580" indent="0">
              <a:buNone/>
              <a:defRPr sz="1704">
                <a:solidFill>
                  <a:schemeClr val="tx1">
                    <a:tint val="75000"/>
                  </a:schemeClr>
                </a:solidFill>
              </a:defRPr>
            </a:lvl2pPr>
            <a:lvl3pPr marL="779160" indent="0">
              <a:buNone/>
              <a:defRPr sz="1534">
                <a:solidFill>
                  <a:schemeClr val="tx1">
                    <a:tint val="75000"/>
                  </a:schemeClr>
                </a:solidFill>
              </a:defRPr>
            </a:lvl3pPr>
            <a:lvl4pPr marL="1168740" indent="0">
              <a:buNone/>
              <a:defRPr sz="1363">
                <a:solidFill>
                  <a:schemeClr val="tx1">
                    <a:tint val="75000"/>
                  </a:schemeClr>
                </a:solidFill>
              </a:defRPr>
            </a:lvl4pPr>
            <a:lvl5pPr marL="1558320" indent="0">
              <a:buNone/>
              <a:defRPr sz="1363">
                <a:solidFill>
                  <a:schemeClr val="tx1">
                    <a:tint val="75000"/>
                  </a:schemeClr>
                </a:solidFill>
              </a:defRPr>
            </a:lvl5pPr>
            <a:lvl6pPr marL="1947901" indent="0">
              <a:buNone/>
              <a:defRPr sz="1363">
                <a:solidFill>
                  <a:schemeClr val="tx1">
                    <a:tint val="75000"/>
                  </a:schemeClr>
                </a:solidFill>
              </a:defRPr>
            </a:lvl6pPr>
            <a:lvl7pPr marL="2337481" indent="0">
              <a:buNone/>
              <a:defRPr sz="1363">
                <a:solidFill>
                  <a:schemeClr val="tx1">
                    <a:tint val="75000"/>
                  </a:schemeClr>
                </a:solidFill>
              </a:defRPr>
            </a:lvl7pPr>
            <a:lvl8pPr marL="2727061" indent="0">
              <a:buNone/>
              <a:defRPr sz="1363">
                <a:solidFill>
                  <a:schemeClr val="tx1">
                    <a:tint val="75000"/>
                  </a:schemeClr>
                </a:solidFill>
              </a:defRPr>
            </a:lvl8pPr>
            <a:lvl9pPr marL="3116641" indent="0">
              <a:buNone/>
              <a:defRPr sz="136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7F7B-8EB2-B943-B064-CFB46594D687}" type="datetimeFigureOut">
              <a:rPr lang="en-US" smtClean="0"/>
              <a:t>2/17/16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8072-C3F2-194B-A267-29E25C574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904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2238" y="1555585"/>
            <a:ext cx="3722926" cy="37077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34661" y="1555585"/>
            <a:ext cx="3722926" cy="37077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7F7B-8EB2-B943-B064-CFB46594D687}" type="datetimeFigureOut">
              <a:rPr lang="en-US" smtClean="0"/>
              <a:t>2/17/16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8072-C3F2-194B-A267-29E25C574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156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379" y="311118"/>
            <a:ext cx="7555349" cy="11294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3380" y="1432491"/>
            <a:ext cx="3705816" cy="702042"/>
          </a:xfrm>
        </p:spPr>
        <p:txBody>
          <a:bodyPr anchor="b"/>
          <a:lstStyle>
            <a:lvl1pPr marL="0" indent="0">
              <a:buNone/>
              <a:defRPr sz="2045" b="1"/>
            </a:lvl1pPr>
            <a:lvl2pPr marL="389580" indent="0">
              <a:buNone/>
              <a:defRPr sz="1704" b="1"/>
            </a:lvl2pPr>
            <a:lvl3pPr marL="779160" indent="0">
              <a:buNone/>
              <a:defRPr sz="1534" b="1"/>
            </a:lvl3pPr>
            <a:lvl4pPr marL="1168740" indent="0">
              <a:buNone/>
              <a:defRPr sz="1363" b="1"/>
            </a:lvl4pPr>
            <a:lvl5pPr marL="1558320" indent="0">
              <a:buNone/>
              <a:defRPr sz="1363" b="1"/>
            </a:lvl5pPr>
            <a:lvl6pPr marL="1947901" indent="0">
              <a:buNone/>
              <a:defRPr sz="1363" b="1"/>
            </a:lvl6pPr>
            <a:lvl7pPr marL="2337481" indent="0">
              <a:buNone/>
              <a:defRPr sz="1363" b="1"/>
            </a:lvl7pPr>
            <a:lvl8pPr marL="2727061" indent="0">
              <a:buNone/>
              <a:defRPr sz="1363" b="1"/>
            </a:lvl8pPr>
            <a:lvl9pPr marL="3116641" indent="0">
              <a:buNone/>
              <a:defRPr sz="136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3380" y="2134533"/>
            <a:ext cx="3705816" cy="31395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34662" y="1432491"/>
            <a:ext cx="3724067" cy="702042"/>
          </a:xfrm>
        </p:spPr>
        <p:txBody>
          <a:bodyPr anchor="b"/>
          <a:lstStyle>
            <a:lvl1pPr marL="0" indent="0">
              <a:buNone/>
              <a:defRPr sz="2045" b="1"/>
            </a:lvl1pPr>
            <a:lvl2pPr marL="389580" indent="0">
              <a:buNone/>
              <a:defRPr sz="1704" b="1"/>
            </a:lvl2pPr>
            <a:lvl3pPr marL="779160" indent="0">
              <a:buNone/>
              <a:defRPr sz="1534" b="1"/>
            </a:lvl3pPr>
            <a:lvl4pPr marL="1168740" indent="0">
              <a:buNone/>
              <a:defRPr sz="1363" b="1"/>
            </a:lvl4pPr>
            <a:lvl5pPr marL="1558320" indent="0">
              <a:buNone/>
              <a:defRPr sz="1363" b="1"/>
            </a:lvl5pPr>
            <a:lvl6pPr marL="1947901" indent="0">
              <a:buNone/>
              <a:defRPr sz="1363" b="1"/>
            </a:lvl6pPr>
            <a:lvl7pPr marL="2337481" indent="0">
              <a:buNone/>
              <a:defRPr sz="1363" b="1"/>
            </a:lvl7pPr>
            <a:lvl8pPr marL="2727061" indent="0">
              <a:buNone/>
              <a:defRPr sz="1363" b="1"/>
            </a:lvl8pPr>
            <a:lvl9pPr marL="3116641" indent="0">
              <a:buNone/>
              <a:defRPr sz="136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34662" y="2134533"/>
            <a:ext cx="3724067" cy="31395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7F7B-8EB2-B943-B064-CFB46594D687}" type="datetimeFigureOut">
              <a:rPr lang="en-US" smtClean="0"/>
              <a:t>2/17/16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8072-C3F2-194B-A267-29E25C574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324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7F7B-8EB2-B943-B064-CFB46594D687}" type="datetimeFigureOut">
              <a:rPr lang="en-US" smtClean="0"/>
              <a:t>2/17/16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8072-C3F2-194B-A267-29E25C574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777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7F7B-8EB2-B943-B064-CFB46594D687}" type="datetimeFigureOut">
              <a:rPr lang="en-US" smtClean="0"/>
              <a:t>2/17/16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8072-C3F2-194B-A267-29E25C574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71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379" y="389572"/>
            <a:ext cx="2825272" cy="1363504"/>
          </a:xfrm>
        </p:spPr>
        <p:txBody>
          <a:bodyPr anchor="b"/>
          <a:lstStyle>
            <a:lvl1pPr>
              <a:defRPr sz="272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24067" y="841370"/>
            <a:ext cx="4434661" cy="4152735"/>
          </a:xfrm>
        </p:spPr>
        <p:txBody>
          <a:bodyPr/>
          <a:lstStyle>
            <a:lvl1pPr>
              <a:defRPr sz="2727"/>
            </a:lvl1pPr>
            <a:lvl2pPr>
              <a:defRPr sz="2386"/>
            </a:lvl2pPr>
            <a:lvl3pPr>
              <a:defRPr sz="2045"/>
            </a:lvl3pPr>
            <a:lvl4pPr>
              <a:defRPr sz="1704"/>
            </a:lvl4pPr>
            <a:lvl5pPr>
              <a:defRPr sz="1704"/>
            </a:lvl5pPr>
            <a:lvl6pPr>
              <a:defRPr sz="1704"/>
            </a:lvl6pPr>
            <a:lvl7pPr>
              <a:defRPr sz="1704"/>
            </a:lvl7pPr>
            <a:lvl8pPr>
              <a:defRPr sz="1704"/>
            </a:lvl8pPr>
            <a:lvl9pPr>
              <a:defRPr sz="1704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3379" y="1753076"/>
            <a:ext cx="2825272" cy="3247791"/>
          </a:xfrm>
        </p:spPr>
        <p:txBody>
          <a:bodyPr/>
          <a:lstStyle>
            <a:lvl1pPr marL="0" indent="0">
              <a:buNone/>
              <a:defRPr sz="1363"/>
            </a:lvl1pPr>
            <a:lvl2pPr marL="389580" indent="0">
              <a:buNone/>
              <a:defRPr sz="1193"/>
            </a:lvl2pPr>
            <a:lvl3pPr marL="779160" indent="0">
              <a:buNone/>
              <a:defRPr sz="1023"/>
            </a:lvl3pPr>
            <a:lvl4pPr marL="1168740" indent="0">
              <a:buNone/>
              <a:defRPr sz="852"/>
            </a:lvl4pPr>
            <a:lvl5pPr marL="1558320" indent="0">
              <a:buNone/>
              <a:defRPr sz="852"/>
            </a:lvl5pPr>
            <a:lvl6pPr marL="1947901" indent="0">
              <a:buNone/>
              <a:defRPr sz="852"/>
            </a:lvl6pPr>
            <a:lvl7pPr marL="2337481" indent="0">
              <a:buNone/>
              <a:defRPr sz="852"/>
            </a:lvl7pPr>
            <a:lvl8pPr marL="2727061" indent="0">
              <a:buNone/>
              <a:defRPr sz="852"/>
            </a:lvl8pPr>
            <a:lvl9pPr marL="3116641" indent="0">
              <a:buNone/>
              <a:defRPr sz="852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7F7B-8EB2-B943-B064-CFB46594D687}" type="datetimeFigureOut">
              <a:rPr lang="en-US" smtClean="0"/>
              <a:t>2/17/16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8072-C3F2-194B-A267-29E25C574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668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379" y="389572"/>
            <a:ext cx="2825272" cy="1363504"/>
          </a:xfrm>
        </p:spPr>
        <p:txBody>
          <a:bodyPr anchor="b"/>
          <a:lstStyle>
            <a:lvl1pPr>
              <a:defRPr sz="272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724067" y="841370"/>
            <a:ext cx="4434661" cy="4152735"/>
          </a:xfrm>
        </p:spPr>
        <p:txBody>
          <a:bodyPr anchor="t"/>
          <a:lstStyle>
            <a:lvl1pPr marL="0" indent="0">
              <a:buNone/>
              <a:defRPr sz="2727"/>
            </a:lvl1pPr>
            <a:lvl2pPr marL="389580" indent="0">
              <a:buNone/>
              <a:defRPr sz="2386"/>
            </a:lvl2pPr>
            <a:lvl3pPr marL="779160" indent="0">
              <a:buNone/>
              <a:defRPr sz="2045"/>
            </a:lvl3pPr>
            <a:lvl4pPr marL="1168740" indent="0">
              <a:buNone/>
              <a:defRPr sz="1704"/>
            </a:lvl4pPr>
            <a:lvl5pPr marL="1558320" indent="0">
              <a:buNone/>
              <a:defRPr sz="1704"/>
            </a:lvl5pPr>
            <a:lvl6pPr marL="1947901" indent="0">
              <a:buNone/>
              <a:defRPr sz="1704"/>
            </a:lvl6pPr>
            <a:lvl7pPr marL="2337481" indent="0">
              <a:buNone/>
              <a:defRPr sz="1704"/>
            </a:lvl7pPr>
            <a:lvl8pPr marL="2727061" indent="0">
              <a:buNone/>
              <a:defRPr sz="1704"/>
            </a:lvl8pPr>
            <a:lvl9pPr marL="3116641" indent="0">
              <a:buNone/>
              <a:defRPr sz="1704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3379" y="1753076"/>
            <a:ext cx="2825272" cy="3247791"/>
          </a:xfrm>
        </p:spPr>
        <p:txBody>
          <a:bodyPr/>
          <a:lstStyle>
            <a:lvl1pPr marL="0" indent="0">
              <a:buNone/>
              <a:defRPr sz="1363"/>
            </a:lvl1pPr>
            <a:lvl2pPr marL="389580" indent="0">
              <a:buNone/>
              <a:defRPr sz="1193"/>
            </a:lvl2pPr>
            <a:lvl3pPr marL="779160" indent="0">
              <a:buNone/>
              <a:defRPr sz="1023"/>
            </a:lvl3pPr>
            <a:lvl4pPr marL="1168740" indent="0">
              <a:buNone/>
              <a:defRPr sz="852"/>
            </a:lvl4pPr>
            <a:lvl5pPr marL="1558320" indent="0">
              <a:buNone/>
              <a:defRPr sz="852"/>
            </a:lvl5pPr>
            <a:lvl6pPr marL="1947901" indent="0">
              <a:buNone/>
              <a:defRPr sz="852"/>
            </a:lvl6pPr>
            <a:lvl7pPr marL="2337481" indent="0">
              <a:buNone/>
              <a:defRPr sz="852"/>
            </a:lvl7pPr>
            <a:lvl8pPr marL="2727061" indent="0">
              <a:buNone/>
              <a:defRPr sz="852"/>
            </a:lvl8pPr>
            <a:lvl9pPr marL="3116641" indent="0">
              <a:buNone/>
              <a:defRPr sz="852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7F7B-8EB2-B943-B064-CFB46594D687}" type="datetimeFigureOut">
              <a:rPr lang="en-US" smtClean="0"/>
              <a:t>2/17/16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88072-C3F2-194B-A267-29E25C574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900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2238" y="311118"/>
            <a:ext cx="7555349" cy="1129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2238" y="1555585"/>
            <a:ext cx="7555349" cy="37077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2238" y="5416142"/>
            <a:ext cx="1970961" cy="3111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627F7B-8EB2-B943-B064-CFB46594D687}" type="datetimeFigureOut">
              <a:rPr lang="en-US" smtClean="0"/>
              <a:t>2/17/16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1692" y="5416142"/>
            <a:ext cx="2956441" cy="3111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186626" y="5416142"/>
            <a:ext cx="1970961" cy="3111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88072-C3F2-194B-A267-29E25C574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159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79160" rtl="0" eaLnBrk="1" latinLnBrk="0" hangingPunct="1">
        <a:lnSpc>
          <a:spcPct val="90000"/>
        </a:lnSpc>
        <a:spcBef>
          <a:spcPct val="0"/>
        </a:spcBef>
        <a:buNone/>
        <a:defRPr sz="37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790" indent="-194790" algn="l" defTabSz="779160" rtl="0" eaLnBrk="1" latinLnBrk="0" hangingPunct="1">
        <a:lnSpc>
          <a:spcPct val="90000"/>
        </a:lnSpc>
        <a:spcBef>
          <a:spcPts val="852"/>
        </a:spcBef>
        <a:buFont typeface="Arial" panose="020B0604020202020204" pitchFamily="34" charset="0"/>
        <a:buChar char="•"/>
        <a:defRPr sz="2386" kern="1200">
          <a:solidFill>
            <a:schemeClr val="tx1"/>
          </a:solidFill>
          <a:latin typeface="+mn-lt"/>
          <a:ea typeface="+mn-ea"/>
          <a:cs typeface="+mn-cs"/>
        </a:defRPr>
      </a:lvl1pPr>
      <a:lvl2pPr marL="584370" indent="-194790" algn="l" defTabSz="779160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2045" kern="1200">
          <a:solidFill>
            <a:schemeClr val="tx1"/>
          </a:solidFill>
          <a:latin typeface="+mn-lt"/>
          <a:ea typeface="+mn-ea"/>
          <a:cs typeface="+mn-cs"/>
        </a:defRPr>
      </a:lvl2pPr>
      <a:lvl3pPr marL="973950" indent="-194790" algn="l" defTabSz="779160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3pPr>
      <a:lvl4pPr marL="1363530" indent="-194790" algn="l" defTabSz="779160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534" kern="1200">
          <a:solidFill>
            <a:schemeClr val="tx1"/>
          </a:solidFill>
          <a:latin typeface="+mn-lt"/>
          <a:ea typeface="+mn-ea"/>
          <a:cs typeface="+mn-cs"/>
        </a:defRPr>
      </a:lvl4pPr>
      <a:lvl5pPr marL="1753111" indent="-194790" algn="l" defTabSz="779160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534" kern="1200">
          <a:solidFill>
            <a:schemeClr val="tx1"/>
          </a:solidFill>
          <a:latin typeface="+mn-lt"/>
          <a:ea typeface="+mn-ea"/>
          <a:cs typeface="+mn-cs"/>
        </a:defRPr>
      </a:lvl5pPr>
      <a:lvl6pPr marL="2142691" indent="-194790" algn="l" defTabSz="779160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534" kern="1200">
          <a:solidFill>
            <a:schemeClr val="tx1"/>
          </a:solidFill>
          <a:latin typeface="+mn-lt"/>
          <a:ea typeface="+mn-ea"/>
          <a:cs typeface="+mn-cs"/>
        </a:defRPr>
      </a:lvl6pPr>
      <a:lvl7pPr marL="2532271" indent="-194790" algn="l" defTabSz="779160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534" kern="1200">
          <a:solidFill>
            <a:schemeClr val="tx1"/>
          </a:solidFill>
          <a:latin typeface="+mn-lt"/>
          <a:ea typeface="+mn-ea"/>
          <a:cs typeface="+mn-cs"/>
        </a:defRPr>
      </a:lvl7pPr>
      <a:lvl8pPr marL="2921851" indent="-194790" algn="l" defTabSz="779160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534" kern="1200">
          <a:solidFill>
            <a:schemeClr val="tx1"/>
          </a:solidFill>
          <a:latin typeface="+mn-lt"/>
          <a:ea typeface="+mn-ea"/>
          <a:cs typeface="+mn-cs"/>
        </a:defRPr>
      </a:lvl8pPr>
      <a:lvl9pPr marL="3311431" indent="-194790" algn="l" defTabSz="779160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5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9160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1pPr>
      <a:lvl2pPr marL="389580" algn="l" defTabSz="779160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2pPr>
      <a:lvl3pPr marL="779160" algn="l" defTabSz="779160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3pPr>
      <a:lvl4pPr marL="1168740" algn="l" defTabSz="779160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4pPr>
      <a:lvl5pPr marL="1558320" algn="l" defTabSz="779160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5pPr>
      <a:lvl6pPr marL="1947901" algn="l" defTabSz="779160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6pPr>
      <a:lvl7pPr marL="2337481" algn="l" defTabSz="779160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7pPr>
      <a:lvl8pPr marL="2727061" algn="l" defTabSz="779160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8pPr>
      <a:lvl9pPr marL="3116641" algn="l" defTabSz="779160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alphaModFix amt="7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759825" cy="583988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42513" y="2074292"/>
            <a:ext cx="7074798" cy="126188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800" b="1" spc="26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TITLE OF POD GOES</a:t>
            </a:r>
          </a:p>
          <a:p>
            <a:pPr algn="ctr"/>
            <a:r>
              <a:rPr lang="en-US" sz="3800" b="1" spc="26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RIGHT HERE</a:t>
            </a:r>
            <a:endParaRPr lang="en-US" sz="3800" b="1" spc="26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630446" y="1655258"/>
            <a:ext cx="1498936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00" b="1" spc="1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CATEGORY</a:t>
            </a:r>
            <a:endParaRPr lang="en-US" sz="1700" b="1" spc="1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0912" y="3562793"/>
            <a:ext cx="1778000" cy="5207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641569" y="3661561"/>
            <a:ext cx="147668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500" b="1" spc="1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READ MORE</a:t>
            </a:r>
            <a:endParaRPr lang="en-US" sz="1500" b="1" spc="1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076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</TotalTime>
  <Words>9</Words>
  <Application>Microsoft Macintosh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Calibri Light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17</cp:revision>
  <dcterms:created xsi:type="dcterms:W3CDTF">2016-02-11T22:12:27Z</dcterms:created>
  <dcterms:modified xsi:type="dcterms:W3CDTF">2016-02-17T21:40:40Z</dcterms:modified>
</cp:coreProperties>
</file>