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254"/>
    <a:srgbClr val="C3B997"/>
    <a:srgbClr val="5398A2"/>
    <a:srgbClr val="64BBC9"/>
    <a:srgbClr val="DBD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21"/>
  </p:normalViewPr>
  <p:slideViewPr>
    <p:cSldViewPr snapToGrid="0" snapToObjects="1">
      <p:cViewPr>
        <p:scale>
          <a:sx n="136" d="100"/>
          <a:sy n="136" d="100"/>
        </p:scale>
        <p:origin x="1760" y="10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40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D06-0F60-3742-A679-A50E629163FC}" type="datetimeFigureOut">
              <a:rPr lang="en-US" smtClean="0"/>
              <a:t>2/24/16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FB80-FB9D-F145-A578-4166C77F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077523"/>
            <a:ext cx="12192000" cy="324639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669304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418064" y="180957"/>
            <a:ext cx="1773936" cy="694944"/>
          </a:xfrm>
          <a:prstGeom prst="rect">
            <a:avLst/>
          </a:prstGeom>
          <a:solidFill>
            <a:srgbClr val="DBD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9232" y="325229"/>
            <a:ext cx="1371600" cy="406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875" y="5314009"/>
            <a:ext cx="10870250" cy="3803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2700" y="6002096"/>
            <a:ext cx="2006600" cy="3683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60875" y="4667242"/>
            <a:ext cx="10870250" cy="64676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7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6759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36864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60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1395167"/>
            <a:ext cx="11509247" cy="45154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0"/>
            <a:ext cx="11509247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25207" y="207580"/>
            <a:ext cx="11740896" cy="596735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/>
          </p:cNvSpPr>
          <p:nvPr userDrawn="1"/>
        </p:nvSpPr>
        <p:spPr>
          <a:xfrm>
            <a:off x="399288" y="390461"/>
            <a:ext cx="11393424" cy="557784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25898" y="6174932"/>
            <a:ext cx="11740896" cy="475488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 userDrawn="1"/>
        </p:nvSpPr>
        <p:spPr>
          <a:xfrm>
            <a:off x="0" y="4874246"/>
            <a:ext cx="1849039" cy="694944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460" y="3620162"/>
            <a:ext cx="10249080" cy="6915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71460" y="1451728"/>
            <a:ext cx="10249080" cy="17911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47" y="5018518"/>
            <a:ext cx="1429669" cy="40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0425" y="5370708"/>
            <a:ext cx="1790700" cy="330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3569617" y="3403076"/>
            <a:ext cx="50527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2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175504" cy="63642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7103" y="4179824"/>
            <a:ext cx="6057294" cy="3803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364224"/>
            <a:ext cx="12191999" cy="493776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5547103" y="1442301"/>
            <a:ext cx="6057294" cy="26941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648155" y="4901939"/>
            <a:ext cx="4817753" cy="0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960364" y="4901939"/>
            <a:ext cx="0" cy="852341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08" y="5174447"/>
            <a:ext cx="21971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2537" y="5170080"/>
            <a:ext cx="19685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9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43840" y="214884"/>
            <a:ext cx="11704320" cy="35753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43840" y="3790188"/>
            <a:ext cx="11704320" cy="2167128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43840" y="5957316"/>
            <a:ext cx="11704320" cy="676656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3424" y="4750714"/>
            <a:ext cx="10870250" cy="8635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00" b="1" i="1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783424" y="4094521"/>
            <a:ext cx="10870250" cy="64676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100" b="1" i="0" spc="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688" y="6145514"/>
            <a:ext cx="1790700" cy="3302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0418064" y="5498255"/>
            <a:ext cx="1773936" cy="694944"/>
          </a:xfrm>
          <a:prstGeom prst="rect">
            <a:avLst/>
          </a:prstGeom>
          <a:solidFill>
            <a:srgbClr val="DBD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9232" y="5642527"/>
            <a:ext cx="1371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7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875" y="3631749"/>
            <a:ext cx="10870250" cy="684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60875" y="1805433"/>
            <a:ext cx="10870250" cy="14452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7017" y="5792371"/>
            <a:ext cx="2006600" cy="368300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5460613"/>
            <a:ext cx="1849039" cy="694944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147" y="5604885"/>
            <a:ext cx="1429669" cy="4064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3569617" y="3410146"/>
            <a:ext cx="5052767" cy="0"/>
          </a:xfrm>
          <a:prstGeom prst="line">
            <a:avLst/>
          </a:prstGeom>
          <a:ln w="1905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7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42714" y="2243579"/>
            <a:ext cx="9906572" cy="178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600" b="1" i="0" spc="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7450" y="5799121"/>
            <a:ext cx="21971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0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1189277" y="1489436"/>
            <a:ext cx="10104034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6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395167"/>
            <a:ext cx="11515345" cy="209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3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536569"/>
            <a:ext cx="5290513" cy="4062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29079" y="1536569"/>
            <a:ext cx="4864232" cy="4062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1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6" r:id="rId6"/>
    <p:sldLayoutId id="2147483664" r:id="rId7"/>
    <p:sldLayoutId id="2147483666" r:id="rId8"/>
    <p:sldLayoutId id="2147483667" r:id="rId9"/>
    <p:sldLayoutId id="2147483665" r:id="rId10"/>
    <p:sldLayoutId id="2147483668" r:id="rId11"/>
    <p:sldLayoutId id="214748366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2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5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66</cp:revision>
  <dcterms:created xsi:type="dcterms:W3CDTF">2016-02-18T23:29:21Z</dcterms:created>
  <dcterms:modified xsi:type="dcterms:W3CDTF">2016-02-24T23:43:12Z</dcterms:modified>
</cp:coreProperties>
</file>