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254"/>
    <a:srgbClr val="5398A2"/>
    <a:srgbClr val="C3B9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8"/>
    <p:restoredTop sz="94621"/>
  </p:normalViewPr>
  <p:slideViewPr>
    <p:cSldViewPr snapToGrid="0" snapToObjects="1">
      <p:cViewPr varScale="1">
        <p:scale>
          <a:sx n="185" d="100"/>
          <a:sy n="185" d="100"/>
        </p:scale>
        <p:origin x="16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emf"/><Relationship Id="rId3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emf"/><Relationship Id="rId3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1077523"/>
            <a:ext cx="9144000" cy="324639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"/>
            <a:ext cx="9144000" cy="669304"/>
          </a:xfrm>
          <a:prstGeom prst="rect">
            <a:avLst/>
          </a:prstGeom>
          <a:solidFill>
            <a:srgbClr val="539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7370064" y="180957"/>
            <a:ext cx="1773936" cy="694944"/>
          </a:xfrm>
          <a:prstGeom prst="rect">
            <a:avLst/>
          </a:prstGeom>
          <a:solidFill>
            <a:srgbClr val="DBDD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71232" y="325229"/>
            <a:ext cx="1371600" cy="406400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0134" y="5314009"/>
            <a:ext cx="7843733" cy="3803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1" spc="1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 of Presentation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" y="6684399"/>
            <a:ext cx="9144000" cy="173601"/>
          </a:xfrm>
          <a:prstGeom prst="rect">
            <a:avLst/>
          </a:prstGeom>
          <a:solidFill>
            <a:srgbClr val="C3B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68700" y="6002096"/>
            <a:ext cx="2006600" cy="3683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50134" y="4667242"/>
            <a:ext cx="7843733" cy="646767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defRPr sz="3700" b="1" i="0" spc="4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546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76655" y="1357459"/>
            <a:ext cx="2671562" cy="21353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189277" y="462494"/>
            <a:ext cx="7432209" cy="6771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i="0" spc="2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 OF SLIDE HERE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189277" y="3761295"/>
            <a:ext cx="7432209" cy="18382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96587" y="6209906"/>
            <a:ext cx="1244600" cy="368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40927" y="6260706"/>
            <a:ext cx="1460500" cy="266700"/>
          </a:xfrm>
          <a:prstGeom prst="rect">
            <a:avLst/>
          </a:prstGeom>
        </p:spPr>
      </p:pic>
      <p:sp>
        <p:nvSpPr>
          <p:cNvPr id="12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3574546" y="1357459"/>
            <a:ext cx="2671562" cy="21353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472438" y="1357459"/>
            <a:ext cx="2671562" cy="21353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676656" cy="6858000"/>
          </a:xfrm>
          <a:prstGeom prst="rect">
            <a:avLst/>
          </a:prstGeom>
          <a:solidFill>
            <a:srgbClr val="539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115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76657" y="1395167"/>
            <a:ext cx="8467344" cy="451543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96587" y="6209906"/>
            <a:ext cx="1244600" cy="368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40927" y="6260706"/>
            <a:ext cx="1460500" cy="2667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189277" y="462494"/>
            <a:ext cx="7432209" cy="6771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i="0" spc="2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 OF SLIDE HERE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676656" cy="6858000"/>
          </a:xfrm>
          <a:prstGeom prst="rect">
            <a:avLst/>
          </a:prstGeom>
          <a:solidFill>
            <a:srgbClr val="539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64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76657" y="0"/>
            <a:ext cx="8467344" cy="68579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676656" cy="6858000"/>
          </a:xfrm>
          <a:prstGeom prst="rect">
            <a:avLst/>
          </a:prstGeom>
          <a:solidFill>
            <a:srgbClr val="539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638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29482" y="207580"/>
            <a:ext cx="8685037" cy="5967351"/>
          </a:xfrm>
          <a:prstGeom prst="rect">
            <a:avLst/>
          </a:prstGeom>
          <a:solidFill>
            <a:srgbClr val="C3B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>
            <a:spLocks/>
          </p:cNvSpPr>
          <p:nvPr userDrawn="1"/>
        </p:nvSpPr>
        <p:spPr>
          <a:xfrm>
            <a:off x="416213" y="390461"/>
            <a:ext cx="8311575" cy="557784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229827" y="6174932"/>
            <a:ext cx="8684346" cy="475488"/>
          </a:xfrm>
          <a:prstGeom prst="rect">
            <a:avLst/>
          </a:prstGeom>
          <a:solidFill>
            <a:srgbClr val="539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>
            <a:spLocks noChangeAspect="1"/>
          </p:cNvSpPr>
          <p:nvPr userDrawn="1"/>
        </p:nvSpPr>
        <p:spPr>
          <a:xfrm>
            <a:off x="0" y="4874246"/>
            <a:ext cx="1849039" cy="694944"/>
          </a:xfrm>
          <a:prstGeom prst="rect">
            <a:avLst/>
          </a:prstGeom>
          <a:solidFill>
            <a:srgbClr val="0D3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80744" y="3620162"/>
            <a:ext cx="7182513" cy="69153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 b="1" i="1" spc="1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 of Presentation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980744" y="1451728"/>
            <a:ext cx="7182513" cy="1791115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defRPr sz="3700" b="1" i="0" spc="4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0147" y="5018518"/>
            <a:ext cx="1429669" cy="406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12215" y="5370708"/>
            <a:ext cx="1790700" cy="33020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2045617" y="3403076"/>
            <a:ext cx="505276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071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-1" y="0"/>
            <a:ext cx="3506347" cy="636422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00805" y="4260916"/>
            <a:ext cx="4765679" cy="2992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1" i="1" spc="1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 of Presentation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" y="6364224"/>
            <a:ext cx="9144000" cy="493776"/>
          </a:xfrm>
          <a:prstGeom prst="rect">
            <a:avLst/>
          </a:prstGeom>
          <a:solidFill>
            <a:srgbClr val="C3B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800805" y="2016779"/>
            <a:ext cx="4765679" cy="211966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000" b="1" i="0" spc="4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901857" y="4956940"/>
            <a:ext cx="3791315" cy="0"/>
          </a:xfrm>
          <a:prstGeom prst="line">
            <a:avLst/>
          </a:prstGeom>
          <a:ln w="25400">
            <a:solidFill>
              <a:srgbClr val="0D3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5691552" y="4956940"/>
            <a:ext cx="0" cy="728840"/>
          </a:xfrm>
          <a:prstGeom prst="line">
            <a:avLst/>
          </a:prstGeom>
          <a:ln w="25400">
            <a:solidFill>
              <a:srgbClr val="0D3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24205" y="5216515"/>
            <a:ext cx="1768967" cy="3272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06240" y="5170080"/>
            <a:ext cx="1552660" cy="46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329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238798" y="214884"/>
            <a:ext cx="8666404" cy="357530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238798" y="3790188"/>
            <a:ext cx="8666404" cy="2167128"/>
          </a:xfrm>
          <a:prstGeom prst="rect">
            <a:avLst/>
          </a:prstGeom>
          <a:solidFill>
            <a:srgbClr val="0D3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238798" y="5957316"/>
            <a:ext cx="8666404" cy="676656"/>
          </a:xfrm>
          <a:prstGeom prst="rect">
            <a:avLst/>
          </a:prstGeom>
          <a:solidFill>
            <a:srgbClr val="539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7661" y="4750714"/>
            <a:ext cx="7528678" cy="86353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300" b="1" i="1" spc="1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 of Presentation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807661" y="4094521"/>
            <a:ext cx="7528678" cy="64676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700" b="1" i="0" spc="4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0688" y="6145514"/>
            <a:ext cx="1790700" cy="3302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370064" y="5512005"/>
            <a:ext cx="1773936" cy="694944"/>
          </a:xfrm>
          <a:prstGeom prst="rect">
            <a:avLst/>
          </a:prstGeom>
          <a:solidFill>
            <a:srgbClr val="DBDD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71232" y="5656277"/>
            <a:ext cx="13716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628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501384"/>
            <a:ext cx="9144000" cy="356616"/>
          </a:xfrm>
          <a:prstGeom prst="rect">
            <a:avLst/>
          </a:prstGeom>
          <a:solidFill>
            <a:srgbClr val="539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5448" y="3631749"/>
            <a:ext cx="7713104" cy="68440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1" spc="1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 of Presentation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715448" y="1805433"/>
            <a:ext cx="7713104" cy="1445233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defRPr sz="3700" b="1" i="0" spc="4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78181" y="5792371"/>
            <a:ext cx="2006600" cy="368300"/>
          </a:xfrm>
          <a:prstGeom prst="rect">
            <a:avLst/>
          </a:prstGeom>
        </p:spPr>
      </p:pic>
      <p:sp>
        <p:nvSpPr>
          <p:cNvPr id="6" name="Rectangle 5"/>
          <p:cNvSpPr>
            <a:spLocks noChangeAspect="1"/>
          </p:cNvSpPr>
          <p:nvPr userDrawn="1"/>
        </p:nvSpPr>
        <p:spPr>
          <a:xfrm>
            <a:off x="0" y="5460613"/>
            <a:ext cx="1849039" cy="694944"/>
          </a:xfrm>
          <a:prstGeom prst="rect">
            <a:avLst/>
          </a:prstGeom>
          <a:solidFill>
            <a:srgbClr val="0D3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0147" y="5604885"/>
            <a:ext cx="1429669" cy="4064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2045617" y="3410146"/>
            <a:ext cx="5052767" cy="0"/>
          </a:xfrm>
          <a:prstGeom prst="line">
            <a:avLst/>
          </a:prstGeom>
          <a:ln w="19050">
            <a:solidFill>
              <a:srgbClr val="0D3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631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39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931588" y="2243579"/>
            <a:ext cx="7280824" cy="1788861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3600" b="1" i="0" spc="4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 OF SLIDE HERE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73450" y="5799121"/>
            <a:ext cx="21971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997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676656" cy="6858000"/>
          </a:xfrm>
          <a:prstGeom prst="rect">
            <a:avLst/>
          </a:prstGeom>
          <a:solidFill>
            <a:srgbClr val="539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189277" y="462494"/>
            <a:ext cx="7432209" cy="6771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i="0" spc="2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 OF SLIDE HERE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1189277" y="1489436"/>
            <a:ext cx="7432209" cy="411008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96587" y="6209906"/>
            <a:ext cx="1244600" cy="368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40927" y="6260706"/>
            <a:ext cx="14605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38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76654" y="1395167"/>
            <a:ext cx="8467345" cy="209765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189277" y="462494"/>
            <a:ext cx="7432209" cy="6771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i="0" spc="2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 OF SLIDE HERE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1189277" y="3761295"/>
            <a:ext cx="7432209" cy="18382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96587" y="6209906"/>
            <a:ext cx="1244600" cy="368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40927" y="6260706"/>
            <a:ext cx="1460500" cy="2667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676656" cy="6858000"/>
          </a:xfrm>
          <a:prstGeom prst="rect">
            <a:avLst/>
          </a:prstGeom>
          <a:solidFill>
            <a:srgbClr val="539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0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76654" y="1536569"/>
            <a:ext cx="3915971" cy="406295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189277" y="462494"/>
            <a:ext cx="7432209" cy="6771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i="0" spc="2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 OF SLIDE HERE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875286" y="1536569"/>
            <a:ext cx="3746200" cy="40629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96587" y="6209906"/>
            <a:ext cx="1244600" cy="368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40927" y="6260706"/>
            <a:ext cx="1460500" cy="2667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676656" cy="6858000"/>
          </a:xfrm>
          <a:prstGeom prst="rect">
            <a:avLst/>
          </a:prstGeom>
          <a:solidFill>
            <a:srgbClr val="539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19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0503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9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83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</TotalTime>
  <Words>0</Words>
  <Application>Microsoft Macintosh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Calibri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9</cp:revision>
  <dcterms:created xsi:type="dcterms:W3CDTF">2016-02-18T23:43:18Z</dcterms:created>
  <dcterms:modified xsi:type="dcterms:W3CDTF">2016-02-24T23:42:59Z</dcterms:modified>
</cp:coreProperties>
</file>