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77724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6FA7BE"/>
    <a:srgbClr val="3B3B3C"/>
    <a:srgbClr val="28465F"/>
    <a:srgbClr val="042245"/>
    <a:srgbClr val="98C3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25" d="100"/>
          <a:sy n="125" d="100"/>
        </p:scale>
        <p:origin x="-3064" y="984"/>
      </p:cViewPr>
      <p:guideLst>
        <p:guide orient="horz" pos="3168"/>
        <p:guide pos="24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30" y="3124624"/>
            <a:ext cx="6606540" cy="21560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65860" y="5699760"/>
            <a:ext cx="5440680" cy="25704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184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576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90281" y="591397"/>
            <a:ext cx="1485662" cy="1258697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0598" y="591397"/>
            <a:ext cx="4330144" cy="1258697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460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27784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3966" y="6463454"/>
            <a:ext cx="6606540" cy="199771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3966" y="4263180"/>
            <a:ext cx="6606540" cy="22002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69710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0597" y="3441277"/>
            <a:ext cx="2907903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68040" y="3441277"/>
            <a:ext cx="2907904" cy="973709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143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251499"/>
            <a:ext cx="3434160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" y="3189817"/>
            <a:ext cx="3434160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8272" y="2251499"/>
            <a:ext cx="3435509" cy="93831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48272" y="3189817"/>
            <a:ext cx="3435509" cy="579522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869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2879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460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" y="400473"/>
            <a:ext cx="2557066" cy="170434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38792" y="400474"/>
            <a:ext cx="4344988" cy="858456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20" y="2104814"/>
            <a:ext cx="2557066" cy="688022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315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3445" y="7040880"/>
            <a:ext cx="4663440" cy="83121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3445" y="898737"/>
            <a:ext cx="4663440" cy="603504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3445" y="7872096"/>
            <a:ext cx="4663440" cy="11804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165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8620" y="402802"/>
            <a:ext cx="6995160" cy="167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" y="2346961"/>
            <a:ext cx="6995160" cy="66380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86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239742-556A-114D-BE4D-41ED09EC7698}" type="datetimeFigureOut">
              <a:rPr lang="en-US" smtClean="0"/>
              <a:pPr/>
              <a:t>12/2/14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655570" y="9322647"/>
            <a:ext cx="24612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70220" y="9322647"/>
            <a:ext cx="18135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63E5DB-55DF-4641-9B52-432E6B1BEC3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50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4" Type="http://schemas.openxmlformats.org/officeDocument/2006/relationships/image" Target="../media/image3.emf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7772400" cy="8209280"/>
          </a:xfrm>
          <a:prstGeom prst="rect">
            <a:avLst/>
          </a:prstGeom>
        </p:spPr>
      </p:pic>
      <p:sp>
        <p:nvSpPr>
          <p:cNvPr id="54" name="Rectangle 53"/>
          <p:cNvSpPr/>
          <p:nvPr/>
        </p:nvSpPr>
        <p:spPr>
          <a:xfrm>
            <a:off x="3108960" y="8390834"/>
            <a:ext cx="437642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200" b="1" dirty="0">
                <a:solidFill>
                  <a:srgbClr val="3B3B3C"/>
                </a:solidFill>
                <a:latin typeface="Arial"/>
                <a:cs typeface="Arial"/>
              </a:rPr>
              <a:t>MORE INFORMATION ENTERED HERE</a:t>
            </a:r>
          </a:p>
          <a:p>
            <a:pPr algn="r"/>
            <a:r>
              <a:rPr lang="en-US" sz="1200" dirty="0" err="1">
                <a:solidFill>
                  <a:srgbClr val="3B3B3C"/>
                </a:solidFill>
                <a:latin typeface="Arial"/>
                <a:cs typeface="Arial"/>
              </a:rPr>
              <a:t>Lorem</a:t>
            </a:r>
            <a:r>
              <a:rPr lang="en-US" sz="1200" dirty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rgbClr val="3B3B3C"/>
                </a:solidFill>
                <a:latin typeface="Arial"/>
                <a:cs typeface="Arial"/>
              </a:rPr>
              <a:t>ipsum</a:t>
            </a:r>
            <a:r>
              <a:rPr lang="en-US" sz="1200" dirty="0">
                <a:solidFill>
                  <a:srgbClr val="3B3B3C"/>
                </a:solidFill>
                <a:latin typeface="Arial"/>
                <a:cs typeface="Arial"/>
              </a:rPr>
              <a:t> dolor </a:t>
            </a:r>
            <a:r>
              <a:rPr lang="en-US" sz="1200" dirty="0" err="1">
                <a:solidFill>
                  <a:srgbClr val="3B3B3C"/>
                </a:solidFill>
                <a:latin typeface="Arial"/>
                <a:cs typeface="Arial"/>
              </a:rPr>
              <a:t>consectetur</a:t>
            </a:r>
            <a:r>
              <a:rPr lang="en-US" sz="1200" dirty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rgbClr val="3B3B3C"/>
                </a:solidFill>
                <a:latin typeface="Arial"/>
                <a:cs typeface="Arial"/>
              </a:rPr>
              <a:t>aipisi</a:t>
            </a:r>
            <a:r>
              <a:rPr lang="en-US" sz="1200" dirty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rgbClr val="3B3B3C"/>
                </a:solidFill>
                <a:latin typeface="Arial"/>
                <a:cs typeface="Arial"/>
              </a:rPr>
              <a:t>endis</a:t>
            </a:r>
            <a:r>
              <a:rPr lang="en-US" sz="1200" dirty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200" dirty="0" err="1" smtClean="0">
                <a:solidFill>
                  <a:srgbClr val="3B3B3C"/>
                </a:solidFill>
                <a:latin typeface="Arial"/>
                <a:cs typeface="Arial"/>
              </a:rPr>
              <a:t>slou</a:t>
            </a:r>
            <a:endParaRPr lang="en-US" sz="1200" dirty="0" smtClean="0">
              <a:solidFill>
                <a:srgbClr val="3B3B3C"/>
              </a:solidFill>
              <a:latin typeface="Arial"/>
              <a:cs typeface="Arial"/>
            </a:endParaRPr>
          </a:p>
          <a:p>
            <a:pPr algn="r"/>
            <a:r>
              <a:rPr lang="en-US" sz="1200" dirty="0" smtClean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200" dirty="0">
                <a:solidFill>
                  <a:srgbClr val="3B3B3C"/>
                </a:solidFill>
                <a:latin typeface="Arial"/>
                <a:cs typeface="Arial"/>
              </a:rPr>
              <a:t>dolor </a:t>
            </a:r>
            <a:r>
              <a:rPr lang="en-US" sz="1200" dirty="0" err="1">
                <a:solidFill>
                  <a:srgbClr val="3B3B3C"/>
                </a:solidFill>
                <a:latin typeface="Arial"/>
                <a:cs typeface="Arial"/>
              </a:rPr>
              <a:t>consectetur</a:t>
            </a:r>
            <a:r>
              <a:rPr lang="en-US" sz="1200" dirty="0">
                <a:solidFill>
                  <a:srgbClr val="3B3B3C"/>
                </a:solidFill>
                <a:latin typeface="Arial"/>
                <a:cs typeface="Arial"/>
              </a:rPr>
              <a:t> </a:t>
            </a:r>
            <a:r>
              <a:rPr lang="en-US" sz="1200" dirty="0" err="1">
                <a:solidFill>
                  <a:srgbClr val="3B3B3C"/>
                </a:solidFill>
                <a:latin typeface="Arial"/>
                <a:cs typeface="Arial"/>
              </a:rPr>
              <a:t>adipisi</a:t>
            </a:r>
            <a:endParaRPr lang="en-US" sz="1200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904713" y="1978848"/>
            <a:ext cx="582041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700" b="1" dirty="0" smtClean="0">
                <a:solidFill>
                  <a:srgbClr val="042245"/>
                </a:solidFill>
                <a:latin typeface="Arial"/>
                <a:cs typeface="Arial"/>
              </a:rPr>
              <a:t>TITLE ENTERED HERE</a:t>
            </a:r>
            <a:endParaRPr lang="en-US" sz="2700" b="1" dirty="0">
              <a:solidFill>
                <a:srgbClr val="042245"/>
              </a:solidFill>
              <a:latin typeface="Arial"/>
              <a:cs typeface="Arial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929826" y="2460466"/>
            <a:ext cx="5768201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500" dirty="0" smtClean="0">
                <a:solidFill>
                  <a:srgbClr val="28465F"/>
                </a:solidFill>
                <a:latin typeface="Arial"/>
                <a:cs typeface="Arial"/>
              </a:rPr>
              <a:t>SUB TITLE ENTERED RIGHT HERE</a:t>
            </a:r>
            <a:endParaRPr lang="en-US" sz="1500" dirty="0">
              <a:solidFill>
                <a:srgbClr val="28465F"/>
              </a:solidFill>
              <a:latin typeface="Arial"/>
              <a:cs typeface="Arial"/>
            </a:endParaRPr>
          </a:p>
        </p:txBody>
      </p:sp>
      <p:pic>
        <p:nvPicPr>
          <p:cNvPr id="3" name="Picture 2" descr="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765300" cy="44831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3052650" y="9349660"/>
            <a:ext cx="2763806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" dirty="0" smtClean="0">
                <a:solidFill>
                  <a:srgbClr val="3B3B3C"/>
                </a:solidFill>
                <a:latin typeface="Arial"/>
                <a:cs typeface="Arial"/>
              </a:rPr>
              <a:t>Utah State University is an afﬁrmative action/equal opportunity institution.</a:t>
            </a:r>
            <a:endParaRPr lang="en-US" sz="600" dirty="0">
              <a:solidFill>
                <a:srgbClr val="3B3B3C"/>
              </a:solidFill>
              <a:latin typeface="Arial"/>
              <a:cs typeface="Arial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051575" y="9257864"/>
            <a:ext cx="143380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200" dirty="0" err="1">
                <a:latin typeface="Arial"/>
                <a:cs typeface="Arial"/>
              </a:rPr>
              <a:t>extension.usu.edu</a:t>
            </a:r>
            <a:endParaRPr lang="en-US" sz="1200" dirty="0">
              <a:latin typeface="Arial"/>
              <a:cs typeface="Arial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7029" y="8971589"/>
            <a:ext cx="1901051" cy="56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727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36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Ashlee Karren</dc:creator>
  <cp:lastModifiedBy>Designer1</cp:lastModifiedBy>
  <cp:revision>19</cp:revision>
  <dcterms:created xsi:type="dcterms:W3CDTF">2013-12-03T23:25:45Z</dcterms:created>
  <dcterms:modified xsi:type="dcterms:W3CDTF">2014-12-02T17:18:27Z</dcterms:modified>
</cp:coreProperties>
</file>