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6FA7BE"/>
    <a:srgbClr val="3B3B3C"/>
    <a:srgbClr val="28465F"/>
    <a:srgbClr val="042245"/>
    <a:srgbClr val="98C3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25" d="100"/>
          <a:sy n="125" d="100"/>
        </p:scale>
        <p:origin x="-3064" y="984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4"/>
            <a:ext cx="6606540" cy="2156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84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576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90281" y="591397"/>
            <a:ext cx="1485662" cy="1258697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0598" y="591397"/>
            <a:ext cx="4330144" cy="1258697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460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778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971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597" y="3441277"/>
            <a:ext cx="2907903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8040" y="3441277"/>
            <a:ext cx="2907904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143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9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9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869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287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60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0473"/>
            <a:ext cx="2557066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2" y="400474"/>
            <a:ext cx="4344988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814"/>
            <a:ext cx="2557066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15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0"/>
            <a:ext cx="466344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7"/>
            <a:ext cx="466344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6"/>
            <a:ext cx="466344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165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1"/>
            <a:ext cx="699516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7"/>
            <a:ext cx="24612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50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emf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4400" y="3892459"/>
            <a:ext cx="4318000" cy="6165941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497553" y="6133483"/>
            <a:ext cx="330228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smtClean="0">
                <a:solidFill>
                  <a:srgbClr val="042245"/>
                </a:solidFill>
                <a:latin typeface="Arial"/>
                <a:cs typeface="Arial"/>
              </a:rPr>
              <a:t>Wednesday, Jan 16th</a:t>
            </a:r>
          </a:p>
          <a:p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Lorem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ipsum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dolor Ed do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eiusmod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tempor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incididunt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labore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.</a:t>
            </a:r>
            <a:endParaRPr lang="en-US" sz="11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7772400" cy="3892458"/>
          </a:xfrm>
          <a:prstGeom prst="rect">
            <a:avLst/>
          </a:prstGeom>
        </p:spPr>
      </p:pic>
      <p:sp>
        <p:nvSpPr>
          <p:cNvPr id="45" name="Rectangle 44"/>
          <p:cNvSpPr/>
          <p:nvPr/>
        </p:nvSpPr>
        <p:spPr>
          <a:xfrm>
            <a:off x="4183094" y="6133483"/>
            <a:ext cx="330228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smtClean="0">
                <a:solidFill>
                  <a:srgbClr val="042245"/>
                </a:solidFill>
                <a:latin typeface="Arial"/>
                <a:cs typeface="Arial"/>
              </a:rPr>
              <a:t>Wednesday, Jan 16th</a:t>
            </a:r>
          </a:p>
          <a:p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Lorem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ipsum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dolor Ed do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eiusmod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tempor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incididunt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labore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et dolor.</a:t>
            </a:r>
            <a:endParaRPr lang="en-US" sz="11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876800"/>
            <a:ext cx="5181600" cy="508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97553" y="4080847"/>
            <a:ext cx="582041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 smtClean="0">
                <a:solidFill>
                  <a:srgbClr val="042245"/>
                </a:solidFill>
                <a:latin typeface="Arial"/>
                <a:cs typeface="Arial"/>
              </a:rPr>
              <a:t>TITLE ENTERED RIGHT HERE</a:t>
            </a:r>
            <a:endParaRPr lang="en-US" sz="2500" b="1" dirty="0">
              <a:solidFill>
                <a:srgbClr val="042245"/>
              </a:solidFill>
              <a:latin typeface="Arial"/>
              <a:cs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97553" y="4523383"/>
            <a:ext cx="5768201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 smtClean="0">
                <a:solidFill>
                  <a:srgbClr val="28465F"/>
                </a:solidFill>
                <a:latin typeface="Arial"/>
                <a:cs typeface="Arial"/>
              </a:rPr>
              <a:t>SUB TITLE ENTERED RIGHT HERE</a:t>
            </a:r>
            <a:endParaRPr lang="en-US" sz="1500" dirty="0">
              <a:solidFill>
                <a:srgbClr val="28465F"/>
              </a:solidFill>
              <a:latin typeface="Arial"/>
              <a:cs typeface="Arial"/>
            </a:endParaRPr>
          </a:p>
        </p:txBody>
      </p:sp>
      <p:pic>
        <p:nvPicPr>
          <p:cNvPr id="2" name="Picture 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43200" cy="5448300"/>
          </a:xfrm>
          <a:prstGeom prst="rect">
            <a:avLst/>
          </a:prstGeom>
        </p:spPr>
      </p:pic>
      <p:pic>
        <p:nvPicPr>
          <p:cNvPr id="3" name="Picture 2" descr="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29878"/>
            <a:ext cx="7772400" cy="125159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497553" y="6827520"/>
            <a:ext cx="330228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smtClean="0">
                <a:solidFill>
                  <a:srgbClr val="042245"/>
                </a:solidFill>
                <a:latin typeface="Arial"/>
                <a:cs typeface="Arial"/>
              </a:rPr>
              <a:t>Wednesday, Jan 16th</a:t>
            </a:r>
          </a:p>
          <a:p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Lorem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ipsum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dolor Ed do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eiusmod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tempor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incididunt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labore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.</a:t>
            </a:r>
            <a:endParaRPr lang="en-US" sz="11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183094" y="6827520"/>
            <a:ext cx="330228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smtClean="0">
                <a:solidFill>
                  <a:srgbClr val="042245"/>
                </a:solidFill>
                <a:latin typeface="Arial"/>
                <a:cs typeface="Arial"/>
              </a:rPr>
              <a:t>Wednesday, Jan 16th</a:t>
            </a:r>
          </a:p>
          <a:p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Lorem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ipsum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dolor Ed do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eiusmod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tempor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incididunt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labore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et dolor.</a:t>
            </a:r>
            <a:endParaRPr lang="en-US" sz="11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97553" y="7539449"/>
            <a:ext cx="330228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smtClean="0">
                <a:solidFill>
                  <a:srgbClr val="042245"/>
                </a:solidFill>
                <a:latin typeface="Arial"/>
                <a:cs typeface="Arial"/>
              </a:rPr>
              <a:t>Wednesday, Jan 16th</a:t>
            </a:r>
          </a:p>
          <a:p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Lorem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ipsum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dolor Ed do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eiusmod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tempor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incididunt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labore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.</a:t>
            </a:r>
            <a:endParaRPr lang="en-US" sz="11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183094" y="7539449"/>
            <a:ext cx="330228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smtClean="0">
                <a:solidFill>
                  <a:srgbClr val="042245"/>
                </a:solidFill>
                <a:latin typeface="Arial"/>
                <a:cs typeface="Arial"/>
              </a:rPr>
              <a:t>Wednesday, Jan 16th</a:t>
            </a:r>
          </a:p>
          <a:p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Lorem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ipsum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dolor Ed do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eiusmod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tempor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incididunt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labore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et dolor.</a:t>
            </a:r>
            <a:endParaRPr lang="en-US" sz="11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001850" y="9349660"/>
            <a:ext cx="2763806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" dirty="0" smtClean="0">
                <a:solidFill>
                  <a:srgbClr val="3B3B3C"/>
                </a:solidFill>
                <a:latin typeface="Arial"/>
                <a:cs typeface="Arial"/>
              </a:rPr>
              <a:t>Utah State University is an afﬁrmative action/equal opportunity institution.</a:t>
            </a:r>
            <a:endParaRPr lang="en-US" sz="6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880124" y="9257864"/>
            <a:ext cx="14338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latin typeface="Arial"/>
                <a:cs typeface="Arial"/>
              </a:rPr>
              <a:t>extension.usu.edu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97554" y="5145256"/>
            <a:ext cx="6959886" cy="687368"/>
          </a:xfrm>
          <a:prstGeom prst="rect">
            <a:avLst/>
          </a:prstGeom>
        </p:spPr>
        <p:txBody>
          <a:bodyPr vert="horz" wrap="square" anchor="t">
            <a:spAutoFit/>
          </a:bodyPr>
          <a:lstStyle/>
          <a:p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DATE: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October 7, 2013       </a:t>
            </a:r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TIME: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7:00 - 8:00 pm</a:t>
            </a:r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       COST: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Free</a:t>
            </a:r>
            <a:endParaRPr lang="en-US" sz="1600" b="1" dirty="0" smtClean="0">
              <a:solidFill>
                <a:srgbClr val="042245"/>
              </a:solidFill>
              <a:latin typeface="Arial"/>
              <a:cs typeface="Arial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LOCATION: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Morgan Courthouse Auditorium, Utah State, Room 26</a:t>
            </a:r>
            <a:endParaRPr lang="en-US" sz="1600" dirty="0">
              <a:solidFill>
                <a:srgbClr val="042245"/>
              </a:solidFill>
              <a:latin typeface="Arial"/>
              <a:cs typeface="Arial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97553" y="8457273"/>
            <a:ext cx="68163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smtClean="0">
                <a:latin typeface="Arial"/>
                <a:cs typeface="Arial"/>
              </a:rPr>
              <a:t>For more information or to </a:t>
            </a:r>
            <a:r>
              <a:rPr lang="en-US" sz="1200" b="1" dirty="0" smtClean="0">
                <a:solidFill>
                  <a:srgbClr val="3B3B3C"/>
                </a:solidFill>
                <a:latin typeface="Arial"/>
                <a:cs typeface="Arial"/>
              </a:rPr>
              <a:t>register call: 435-797-1000</a:t>
            </a:r>
            <a:endParaRPr lang="en-US" sz="1200" b="1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7029" y="8971589"/>
            <a:ext cx="1901051" cy="56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727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161</Words>
  <Application>Microsoft Macintosh PowerPoint</Application>
  <PresentationFormat>Custom</PresentationFormat>
  <Paragraphs>19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Ashlee Karren</dc:creator>
  <cp:lastModifiedBy>Designer1</cp:lastModifiedBy>
  <cp:revision>20</cp:revision>
  <dcterms:created xsi:type="dcterms:W3CDTF">2013-12-13T19:16:30Z</dcterms:created>
  <dcterms:modified xsi:type="dcterms:W3CDTF">2014-12-02T17:18:31Z</dcterms:modified>
</cp:coreProperties>
</file>