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jpeg"/><Relationship Id="rId7" Type="http://schemas.openxmlformats.org/officeDocument/2006/relationships/image" Target="../media/image6.png"/><Relationship Id="rId8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2540000"/>
            <a:ext cx="2667000" cy="38862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0000"/>
            <a:ext cx="2628900" cy="38862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900" y="2540000"/>
            <a:ext cx="2590800" cy="3886200"/>
          </a:xfrm>
          <a:prstGeom prst="rect">
            <a:avLst/>
          </a:prstGeom>
        </p:spPr>
      </p:pic>
      <p:pic>
        <p:nvPicPr>
          <p:cNvPr id="6" name="Picture 5" descr="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3162300" cy="80264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49762" y="1988124"/>
            <a:ext cx="6764168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24001" y="7437120"/>
            <a:ext cx="594233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i="1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b="1" i="1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b="1" i="1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b="1" i="1" dirty="0" smtClean="0">
                <a:solidFill>
                  <a:srgbClr val="3B3B3C"/>
                </a:solidFill>
                <a:latin typeface="Arial"/>
                <a:cs typeface="Arial"/>
              </a:rPr>
              <a:t> dolor Sit </a:t>
            </a:r>
            <a:r>
              <a:rPr lang="en-US" sz="1100" b="1" i="1" dirty="0" err="1" smtClean="0">
                <a:solidFill>
                  <a:srgbClr val="3B3B3C"/>
                </a:solidFill>
                <a:latin typeface="Arial"/>
                <a:cs typeface="Arial"/>
              </a:rPr>
              <a:t>amet</a:t>
            </a:r>
            <a:r>
              <a:rPr lang="en-US" sz="1100" b="1" i="1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magna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aliqua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enim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ad minim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veniam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quis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nostrud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exercitation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ullamco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laboris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nisi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aliquip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ex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ea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commodo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consequat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 Sit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et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magna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aliqua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enim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ad minim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veniam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quis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nostrud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exercitation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ullamco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laboris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nisi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aliquip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0" y="0"/>
            <a:ext cx="2438400" cy="2540000"/>
          </a:xfrm>
          <a:prstGeom prst="rect">
            <a:avLst/>
          </a:prstGeom>
        </p:spPr>
      </p:pic>
      <p:pic>
        <p:nvPicPr>
          <p:cNvPr id="5" name="Picture 4" descr="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7420"/>
            <a:ext cx="7772400" cy="125159"/>
          </a:xfrm>
          <a:prstGeom prst="rect">
            <a:avLst/>
          </a:prstGeom>
        </p:spPr>
      </p:pic>
      <p:pic>
        <p:nvPicPr>
          <p:cNvPr id="17" name="Picture 16" descr="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63620"/>
            <a:ext cx="7772400" cy="12515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97552" y="1542126"/>
            <a:ext cx="681637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rgbClr val="042245"/>
                </a:solidFill>
                <a:latin typeface="Arial"/>
                <a:cs typeface="Arial"/>
              </a:rPr>
              <a:t>TITLE ENTERED RIGHT HERE</a:t>
            </a:r>
            <a:endParaRPr lang="en-US" sz="2500" b="1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98153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880124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524001" y="6668472"/>
            <a:ext cx="5789929" cy="687368"/>
          </a:xfrm>
          <a:prstGeom prst="rect">
            <a:avLst/>
          </a:prstGeom>
        </p:spPr>
        <p:txBody>
          <a:bodyPr vert="horz" wrap="square" anchor="t">
            <a:spAutoFit/>
          </a:bodyPr>
          <a:lstStyle/>
          <a:p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DATE: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October 7, 2013     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TIME: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7:00 - 8:00 pm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   COST: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Free</a:t>
            </a:r>
            <a:endParaRPr lang="en-US" sz="1600" b="1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LOCATION: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Morgan Courthouse Auditorium, Room 26</a:t>
            </a:r>
            <a:endParaRPr lang="en-US" sz="1600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524001" y="8564880"/>
            <a:ext cx="57899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/>
                <a:cs typeface="Arial"/>
              </a:rPr>
              <a:t>For more information or to </a:t>
            </a:r>
            <a:r>
              <a:rPr lang="en-US" sz="1200" b="1" dirty="0" smtClean="0">
                <a:solidFill>
                  <a:srgbClr val="3B3B3C"/>
                </a:solidFill>
                <a:latin typeface="Arial"/>
                <a:cs typeface="Arial"/>
              </a:rPr>
              <a:t>register call: 435-797-1000</a:t>
            </a:r>
            <a:endParaRPr lang="en-US" sz="1200" b="1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029" y="8971589"/>
            <a:ext cx="1901051" cy="56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138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19</cp:revision>
  <dcterms:created xsi:type="dcterms:W3CDTF">2013-12-13T19:16:29Z</dcterms:created>
  <dcterms:modified xsi:type="dcterms:W3CDTF">2014-12-02T17:18:36Z</dcterms:modified>
</cp:coreProperties>
</file>