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6200"/>
            <a:ext cx="7772400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3520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5729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3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  <a:endParaRPr lang="en-US" sz="1100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34913" y="7363488"/>
            <a:ext cx="1629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46594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83954" y="7363488"/>
            <a:ext cx="16299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tempo.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138</Words>
  <Application>Microsoft Macintosh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16</cp:revision>
  <dcterms:created xsi:type="dcterms:W3CDTF">2013-12-13T19:16:23Z</dcterms:created>
  <dcterms:modified xsi:type="dcterms:W3CDTF">2014-12-02T17:18:40Z</dcterms:modified>
</cp:coreProperties>
</file>