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7772400" cy="8209280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3108960" y="8390834"/>
            <a:ext cx="43764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rgbClr val="3B3B3C"/>
                </a:solidFill>
                <a:latin typeface="Arial"/>
                <a:cs typeface="Arial"/>
              </a:rPr>
              <a:t>MORE INFORMATION ENTERED HERE</a:t>
            </a:r>
          </a:p>
          <a:p>
            <a:pPr algn="r"/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dolor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aipisi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endis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 smtClean="0">
                <a:solidFill>
                  <a:srgbClr val="3B3B3C"/>
                </a:solidFill>
                <a:latin typeface="Arial"/>
                <a:cs typeface="Arial"/>
              </a:rPr>
              <a:t>slou</a:t>
            </a:r>
            <a:endParaRPr lang="en-US" sz="1200" dirty="0" smtClean="0">
              <a:solidFill>
                <a:srgbClr val="3B3B3C"/>
              </a:solidFill>
              <a:latin typeface="Arial"/>
              <a:cs typeface="Arial"/>
            </a:endParaRPr>
          </a:p>
          <a:p>
            <a:pPr algn="r"/>
            <a:r>
              <a:rPr lang="en-US" sz="12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dolor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adipisi</a:t>
            </a:r>
            <a:endParaRPr lang="en-US" sz="12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15913" y="1978848"/>
            <a:ext cx="471960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 smtClean="0">
                <a:solidFill>
                  <a:srgbClr val="0C6438"/>
                </a:solidFill>
                <a:latin typeface="Arial"/>
                <a:cs typeface="Arial"/>
              </a:rPr>
              <a:t>TITLE ENTERED HERE</a:t>
            </a:r>
            <a:endParaRPr lang="en-US" sz="2700" b="1" dirty="0">
              <a:solidFill>
                <a:srgbClr val="0C6438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41027" y="2460466"/>
            <a:ext cx="467727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pic>
        <p:nvPicPr>
          <p:cNvPr id="3" name="Picture 2" descr="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65300" cy="44831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526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51575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4713" y="2024399"/>
            <a:ext cx="800067" cy="77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36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21</cp:revision>
  <dcterms:created xsi:type="dcterms:W3CDTF">2013-12-03T23:25:45Z</dcterms:created>
  <dcterms:modified xsi:type="dcterms:W3CDTF">2014-12-02T17:17:57Z</dcterms:modified>
</cp:coreProperties>
</file>