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4400" y="3892459"/>
            <a:ext cx="4318000" cy="6165941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497553" y="6133483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7772400" cy="3892458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4183094" y="6133483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50" name="Picture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876800"/>
            <a:ext cx="5181600" cy="508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26160" y="4080847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C6438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C6438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26160" y="4523383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pic>
        <p:nvPicPr>
          <p:cNvPr id="2" name="Picture 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5448300"/>
          </a:xfrm>
          <a:prstGeom prst="rect">
            <a:avLst/>
          </a:prstGeom>
        </p:spPr>
      </p:pic>
      <p:pic>
        <p:nvPicPr>
          <p:cNvPr id="3" name="Picture 2" descr="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9878"/>
            <a:ext cx="7772400" cy="125159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497553" y="6827520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183094" y="6827520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97553" y="7539449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183094" y="7539449"/>
            <a:ext cx="3302287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 smtClean="0">
                <a:solidFill>
                  <a:srgbClr val="042245"/>
                </a:solidFill>
                <a:latin typeface="Arial"/>
                <a:cs typeface="Arial"/>
              </a:rPr>
              <a:t>Wednesday, Jan 16th</a:t>
            </a:r>
          </a:p>
          <a:p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dolor Ed do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rgbClr val="3B3B3C"/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rgbClr val="3B3B3C"/>
                </a:solidFill>
                <a:latin typeface="Arial"/>
                <a:cs typeface="Arial"/>
              </a:rPr>
              <a:t> et dolor.</a:t>
            </a:r>
            <a:endParaRPr lang="en-US" sz="11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97554" y="5145256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</a:t>
            </a: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C6438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97553" y="845727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7969" y="4174268"/>
            <a:ext cx="679311" cy="66189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161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22</cp:revision>
  <dcterms:created xsi:type="dcterms:W3CDTF">2013-12-13T19:16:30Z</dcterms:created>
  <dcterms:modified xsi:type="dcterms:W3CDTF">2014-12-02T17:17:54Z</dcterms:modified>
</cp:coreProperties>
</file>