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6FA7BE"/>
    <a:srgbClr val="3B3B3C"/>
    <a:srgbClr val="28465F"/>
    <a:srgbClr val="042245"/>
    <a:srgbClr val="98C3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25" d="100"/>
          <a:sy n="125" d="100"/>
        </p:scale>
        <p:origin x="-3064" y="984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84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576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90281" y="591397"/>
            <a:ext cx="1485662" cy="1258697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598" y="591397"/>
            <a:ext cx="4330144" cy="1258697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460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778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971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597" y="3441277"/>
            <a:ext cx="2907903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040" y="3441277"/>
            <a:ext cx="2907904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143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869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287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60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15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165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1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50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jpeg"/><Relationship Id="rId7" Type="http://schemas.openxmlformats.org/officeDocument/2006/relationships/image" Target="../media/image6.png"/><Relationship Id="rId8" Type="http://schemas.openxmlformats.org/officeDocument/2006/relationships/image" Target="../media/image7.emf"/><Relationship Id="rId9" Type="http://schemas.openxmlformats.org/officeDocument/2006/relationships/image" Target="../media/image8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2540000"/>
            <a:ext cx="2667000" cy="3886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40000"/>
            <a:ext cx="2628900" cy="3886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8900" y="2540000"/>
            <a:ext cx="2590800" cy="3886200"/>
          </a:xfrm>
          <a:prstGeom prst="rect">
            <a:avLst/>
          </a:prstGeom>
        </p:spPr>
      </p:pic>
      <p:pic>
        <p:nvPicPr>
          <p:cNvPr id="6" name="Picture 5" descr="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600"/>
            <a:ext cx="3162300" cy="80264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260962" y="1988124"/>
            <a:ext cx="676416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 smtClean="0">
                <a:solidFill>
                  <a:srgbClr val="28465F"/>
                </a:solidFill>
                <a:latin typeface="Arial"/>
                <a:cs typeface="Arial"/>
              </a:rPr>
              <a:t>SUB TITLE ENTERED RIGHT HERE</a:t>
            </a:r>
            <a:endParaRPr lang="en-US" sz="1500" dirty="0">
              <a:solidFill>
                <a:srgbClr val="28465F"/>
              </a:solidFill>
              <a:latin typeface="Arial"/>
              <a:cs typeface="Arial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524001" y="7437120"/>
            <a:ext cx="594233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i="1" dirty="0" err="1" smtClean="0">
                <a:solidFill>
                  <a:srgbClr val="3B3B3C"/>
                </a:solidFill>
                <a:latin typeface="Arial"/>
                <a:cs typeface="Arial"/>
              </a:rPr>
              <a:t>Lorem</a:t>
            </a:r>
            <a:r>
              <a:rPr lang="en-US" sz="1100" b="1" i="1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b="1" i="1" dirty="0" err="1" smtClean="0">
                <a:solidFill>
                  <a:srgbClr val="3B3B3C"/>
                </a:solidFill>
                <a:latin typeface="Arial"/>
                <a:cs typeface="Arial"/>
              </a:rPr>
              <a:t>ipsum</a:t>
            </a:r>
            <a:r>
              <a:rPr lang="en-US" sz="1100" b="1" i="1" dirty="0" smtClean="0">
                <a:solidFill>
                  <a:srgbClr val="3B3B3C"/>
                </a:solidFill>
                <a:latin typeface="Arial"/>
                <a:cs typeface="Arial"/>
              </a:rPr>
              <a:t> dolor Sit </a:t>
            </a:r>
            <a:r>
              <a:rPr lang="en-US" sz="1100" b="1" i="1" dirty="0" err="1" smtClean="0">
                <a:solidFill>
                  <a:srgbClr val="3B3B3C"/>
                </a:solidFill>
                <a:latin typeface="Arial"/>
                <a:cs typeface="Arial"/>
              </a:rPr>
              <a:t>amet</a:t>
            </a:r>
            <a:r>
              <a:rPr lang="en-US" sz="1100" b="1" i="1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consectetur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adipisicing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elit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sed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eiusmod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tempor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incididunt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labore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et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dolore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magna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aliqua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.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enim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ad minim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veniam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quis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nostrud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exercitation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ullamco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laboris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nisi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aliquip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ex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ea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commodo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consequat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. Sit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amet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consectetur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adipisicing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elit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sed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eiusmod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tempor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incididunt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labore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et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dolore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magna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aliqua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.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enim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ad minim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veniam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quis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nostrud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exercitation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ullamco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laboris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nisi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aliquip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.</a:t>
            </a:r>
            <a:endParaRPr lang="en-US" sz="11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4000" y="0"/>
            <a:ext cx="2438400" cy="2540000"/>
          </a:xfrm>
          <a:prstGeom prst="rect">
            <a:avLst/>
          </a:prstGeom>
        </p:spPr>
      </p:pic>
      <p:pic>
        <p:nvPicPr>
          <p:cNvPr id="5" name="Picture 4" descr="1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77420"/>
            <a:ext cx="7772400" cy="125159"/>
          </a:xfrm>
          <a:prstGeom prst="rect">
            <a:avLst/>
          </a:prstGeom>
        </p:spPr>
      </p:pic>
      <p:pic>
        <p:nvPicPr>
          <p:cNvPr id="17" name="Picture 16" descr="1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63620"/>
            <a:ext cx="7772400" cy="125159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208752" y="1542126"/>
            <a:ext cx="681637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 smtClean="0">
                <a:solidFill>
                  <a:srgbClr val="0C6438"/>
                </a:solidFill>
                <a:latin typeface="Arial"/>
                <a:cs typeface="Arial"/>
              </a:rPr>
              <a:t>TITLE ENTERED RIGHT HERE</a:t>
            </a:r>
            <a:endParaRPr lang="en-US" sz="2500" b="1" dirty="0">
              <a:solidFill>
                <a:srgbClr val="0C6438"/>
              </a:solidFill>
              <a:latin typeface="Arial"/>
              <a:cs typeface="Arial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981530" y="9349660"/>
            <a:ext cx="2763806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" dirty="0" smtClean="0">
                <a:solidFill>
                  <a:srgbClr val="3B3B3C"/>
                </a:solidFill>
                <a:latin typeface="Arial"/>
                <a:cs typeface="Arial"/>
              </a:rPr>
              <a:t>Utah State University is an afﬁrmative action/equal opportunity institution.</a:t>
            </a:r>
            <a:endParaRPr lang="en-US" sz="6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880124" y="9257864"/>
            <a:ext cx="14338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/>
                <a:cs typeface="Arial"/>
              </a:rPr>
              <a:t>extension.usu.edu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524001" y="6668472"/>
            <a:ext cx="5789929" cy="687368"/>
          </a:xfrm>
          <a:prstGeom prst="rect">
            <a:avLst/>
          </a:prstGeom>
        </p:spPr>
        <p:txBody>
          <a:bodyPr vert="horz" wrap="square" anchor="t">
            <a:spAutoFit/>
          </a:bodyPr>
          <a:lstStyle/>
          <a:p>
            <a:r>
              <a:rPr lang="en-US" sz="1600" b="1" dirty="0" smtClean="0">
                <a:solidFill>
                  <a:srgbClr val="0C6438"/>
                </a:solidFill>
                <a:latin typeface="Arial"/>
                <a:cs typeface="Arial"/>
              </a:rPr>
              <a:t>DATE: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October 7, 2013     </a:t>
            </a:r>
            <a:r>
              <a:rPr lang="en-US" sz="1600" b="1" dirty="0" smtClean="0">
                <a:solidFill>
                  <a:srgbClr val="0C6438"/>
                </a:solidFill>
                <a:latin typeface="Arial"/>
                <a:cs typeface="Arial"/>
              </a:rPr>
              <a:t>TIME: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7:00 - 8:00 pm</a:t>
            </a:r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   </a:t>
            </a:r>
            <a:r>
              <a:rPr lang="en-US" sz="1600" b="1" dirty="0" smtClean="0">
                <a:solidFill>
                  <a:srgbClr val="0C6438"/>
                </a:solidFill>
                <a:latin typeface="Arial"/>
                <a:cs typeface="Arial"/>
              </a:rPr>
              <a:t>COST: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Free</a:t>
            </a:r>
            <a:endParaRPr lang="en-US" sz="1600" b="1" dirty="0" smtClean="0">
              <a:solidFill>
                <a:srgbClr val="042245"/>
              </a:solidFill>
              <a:latin typeface="Arial"/>
              <a:cs typeface="Arial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1600" b="1" dirty="0" smtClean="0">
                <a:solidFill>
                  <a:srgbClr val="0C6438"/>
                </a:solidFill>
                <a:latin typeface="Arial"/>
                <a:cs typeface="Arial"/>
              </a:rPr>
              <a:t>LOCATION: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Morgan Courthouse Auditorium, Room 26</a:t>
            </a:r>
            <a:endParaRPr lang="en-US" sz="1600" dirty="0">
              <a:solidFill>
                <a:srgbClr val="042245"/>
              </a:solidFill>
              <a:latin typeface="Arial"/>
              <a:cs typeface="Arial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524001" y="8564880"/>
            <a:ext cx="57899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latin typeface="Arial"/>
                <a:cs typeface="Arial"/>
              </a:rPr>
              <a:t>For more information or to </a:t>
            </a:r>
            <a:r>
              <a:rPr lang="en-US" sz="1200" b="1" dirty="0" smtClean="0">
                <a:solidFill>
                  <a:srgbClr val="3B3B3C"/>
                </a:solidFill>
                <a:latin typeface="Arial"/>
                <a:cs typeface="Arial"/>
              </a:rPr>
              <a:t>register call: 435-797-1000</a:t>
            </a:r>
            <a:endParaRPr lang="en-US" sz="1200" b="1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7552" y="1598348"/>
            <a:ext cx="800067" cy="77955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7029" y="8971589"/>
            <a:ext cx="1901051" cy="56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727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138</Words>
  <Application>Microsoft Macintosh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Ashlee Karren</dc:creator>
  <cp:lastModifiedBy>Designer1</cp:lastModifiedBy>
  <cp:revision>22</cp:revision>
  <dcterms:created xsi:type="dcterms:W3CDTF">2013-12-13T19:16:29Z</dcterms:created>
  <dcterms:modified xsi:type="dcterms:W3CDTF">2014-12-02T17:18:09Z</dcterms:modified>
</cp:coreProperties>
</file>