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6200"/>
            <a:ext cx="7772400" cy="495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63793" y="383886"/>
            <a:ext cx="58204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C6438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C6438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16002" y="829884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7553" y="7363488"/>
            <a:ext cx="16299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  <a:endParaRPr lang="en-US" sz="1100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34913" y="7363488"/>
            <a:ext cx="1629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46594" y="7363488"/>
            <a:ext cx="16299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683954" y="7363488"/>
            <a:ext cx="16299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tempo.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7554" y="6454059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</a:t>
            </a: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pic>
        <p:nvPicPr>
          <p:cNvPr id="3" name="Picture 2" descr="sssdd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73" y="1346200"/>
            <a:ext cx="3390900" cy="4956313"/>
          </a:xfrm>
          <a:prstGeom prst="rect">
            <a:avLst/>
          </a:prstGeom>
        </p:spPr>
      </p:pic>
      <p:pic>
        <p:nvPicPr>
          <p:cNvPr id="5" name="Picture 4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2860"/>
            <a:ext cx="7772400" cy="125159"/>
          </a:xfrm>
          <a:prstGeom prst="rect">
            <a:avLst/>
          </a:prstGeom>
        </p:spPr>
      </p:pic>
      <p:pic>
        <p:nvPicPr>
          <p:cNvPr id="17" name="Picture 16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9933"/>
            <a:ext cx="7772400" cy="125159"/>
          </a:xfrm>
          <a:prstGeom prst="rect">
            <a:avLst/>
          </a:prstGeom>
        </p:spPr>
      </p:pic>
      <p:pic>
        <p:nvPicPr>
          <p:cNvPr id="2" name="Picture 1" descr="sdf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" y="-5430"/>
            <a:ext cx="1422400" cy="25781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7553" y="849791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4129" y="419788"/>
            <a:ext cx="800067" cy="77955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029" y="8971589"/>
            <a:ext cx="1901051" cy="56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138</Words>
  <Application>Microsoft Macintosh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18</cp:revision>
  <dcterms:created xsi:type="dcterms:W3CDTF">2013-12-13T19:16:23Z</dcterms:created>
  <dcterms:modified xsi:type="dcterms:W3CDTF">2014-12-02T17:18:15Z</dcterms:modified>
</cp:coreProperties>
</file>