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3" r:id="rId12"/>
    <p:sldId id="269" r:id="rId13"/>
    <p:sldId id="270" r:id="rId14"/>
    <p:sldId id="271" r:id="rId15"/>
    <p:sldId id="264" r:id="rId16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C9F"/>
    <a:srgbClr val="2B9A66"/>
    <a:srgbClr val="B6C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5"/>
    <p:restoredTop sz="94618"/>
  </p:normalViewPr>
  <p:slideViewPr>
    <p:cSldViewPr snapToGrid="0" snapToObjects="1">
      <p:cViewPr varScale="1">
        <p:scale>
          <a:sx n="90" d="100"/>
          <a:sy n="90" d="100"/>
        </p:scale>
        <p:origin x="26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1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3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4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4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8/5/19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6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8/5/19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3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8/5/19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1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4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5F7E-AF91-B145-B533-E5806EE4FBC9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6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" y="4965955"/>
            <a:ext cx="7763066" cy="3820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A6C315-9AA1-EC4B-B936-250E002D1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85" y="9112467"/>
            <a:ext cx="1869068" cy="5504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37580A2-A962-6C4F-A3A2-849CC6DAA92D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F6A1E-4BB0-6749-A8ED-6132AC83AD6B}"/>
              </a:ext>
            </a:extLst>
          </p:cNvPr>
          <p:cNvSpPr txBox="1"/>
          <p:nvPr/>
        </p:nvSpPr>
        <p:spPr>
          <a:xfrm>
            <a:off x="3794234" y="9360777"/>
            <a:ext cx="2051487" cy="30217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Utah State University is an affirmative 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action/equal opportunity institution.</a:t>
            </a:r>
          </a:p>
        </p:txBody>
      </p:sp>
    </p:spTree>
    <p:extLst>
      <p:ext uri="{BB962C8B-B14F-4D97-AF65-F5344CB8AC3E}">
        <p14:creationId xmlns:p14="http://schemas.microsoft.com/office/powerpoint/2010/main" val="3166066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704"/>
            <a:ext cx="7772400" cy="381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A6C315-9AA1-EC4B-B936-250E002D1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85" y="9112467"/>
            <a:ext cx="1869068" cy="5504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F6A1E-4BB0-6749-A8ED-6132AC83AD6B}"/>
              </a:ext>
            </a:extLst>
          </p:cNvPr>
          <p:cNvSpPr txBox="1"/>
          <p:nvPr/>
        </p:nvSpPr>
        <p:spPr>
          <a:xfrm>
            <a:off x="3794234" y="9360777"/>
            <a:ext cx="2051487" cy="30217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Utah State University is an affirmative 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action/equal opportunity institution.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91F244-B22B-9243-AA07-F3B44CBFE5B5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</p:spTree>
    <p:extLst>
      <p:ext uri="{BB962C8B-B14F-4D97-AF65-F5344CB8AC3E}">
        <p14:creationId xmlns:p14="http://schemas.microsoft.com/office/powerpoint/2010/main" val="251538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704"/>
            <a:ext cx="7772400" cy="381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A6C315-9AA1-EC4B-B936-250E002D1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85" y="9112467"/>
            <a:ext cx="1869068" cy="5504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F6A1E-4BB0-6749-A8ED-6132AC83AD6B}"/>
              </a:ext>
            </a:extLst>
          </p:cNvPr>
          <p:cNvSpPr txBox="1"/>
          <p:nvPr/>
        </p:nvSpPr>
        <p:spPr>
          <a:xfrm>
            <a:off x="3794234" y="9360777"/>
            <a:ext cx="2051487" cy="30217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Utah State University is an affirmative 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action/equal opportunity institution.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8921E-C160-FA4B-9BE9-3E745C463471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</p:spTree>
    <p:extLst>
      <p:ext uri="{BB962C8B-B14F-4D97-AF65-F5344CB8AC3E}">
        <p14:creationId xmlns:p14="http://schemas.microsoft.com/office/powerpoint/2010/main" val="4218105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" y="4965955"/>
            <a:ext cx="7763066" cy="3820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A6C315-9AA1-EC4B-B936-250E002D1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85" y="9112467"/>
            <a:ext cx="1869068" cy="5504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F6A1E-4BB0-6749-A8ED-6132AC83AD6B}"/>
              </a:ext>
            </a:extLst>
          </p:cNvPr>
          <p:cNvSpPr txBox="1"/>
          <p:nvPr/>
        </p:nvSpPr>
        <p:spPr>
          <a:xfrm>
            <a:off x="3794234" y="9360777"/>
            <a:ext cx="2051487" cy="30217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Utah State University is an affirmative 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action/equal opportunity institution.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0F491A-E1CB-094D-B9A9-0C606B6C5FC0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</p:spTree>
    <p:extLst>
      <p:ext uri="{BB962C8B-B14F-4D97-AF65-F5344CB8AC3E}">
        <p14:creationId xmlns:p14="http://schemas.microsoft.com/office/powerpoint/2010/main" val="29461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704"/>
            <a:ext cx="7772400" cy="381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A6C315-9AA1-EC4B-B936-250E002D1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85" y="9112467"/>
            <a:ext cx="1869068" cy="5504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F6A1E-4BB0-6749-A8ED-6132AC83AD6B}"/>
              </a:ext>
            </a:extLst>
          </p:cNvPr>
          <p:cNvSpPr txBox="1"/>
          <p:nvPr/>
        </p:nvSpPr>
        <p:spPr>
          <a:xfrm>
            <a:off x="3794234" y="9360777"/>
            <a:ext cx="2051487" cy="30217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Utah State University is an affirmative 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action/equal opportunity institution.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3CA789-1F0C-4846-B0E2-62EB58E521A2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</p:spTree>
    <p:extLst>
      <p:ext uri="{BB962C8B-B14F-4D97-AF65-F5344CB8AC3E}">
        <p14:creationId xmlns:p14="http://schemas.microsoft.com/office/powerpoint/2010/main" val="2697362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704"/>
            <a:ext cx="7772400" cy="381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A6C315-9AA1-EC4B-B936-250E002D1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85" y="9112467"/>
            <a:ext cx="1869068" cy="5504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F6A1E-4BB0-6749-A8ED-6132AC83AD6B}"/>
              </a:ext>
            </a:extLst>
          </p:cNvPr>
          <p:cNvSpPr txBox="1"/>
          <p:nvPr/>
        </p:nvSpPr>
        <p:spPr>
          <a:xfrm>
            <a:off x="3794234" y="9360777"/>
            <a:ext cx="2051487" cy="30217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Utah State University is an affirmative 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action/equal opportunity institution.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90E2C-1DD7-294E-8816-1B8876C781DC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</p:spTree>
    <p:extLst>
      <p:ext uri="{BB962C8B-B14F-4D97-AF65-F5344CB8AC3E}">
        <p14:creationId xmlns:p14="http://schemas.microsoft.com/office/powerpoint/2010/main" val="139678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704"/>
            <a:ext cx="7772400" cy="381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A6C315-9AA1-EC4B-B936-250E002D1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85" y="9112467"/>
            <a:ext cx="1869068" cy="5504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F6A1E-4BB0-6749-A8ED-6132AC83AD6B}"/>
              </a:ext>
            </a:extLst>
          </p:cNvPr>
          <p:cNvSpPr txBox="1"/>
          <p:nvPr/>
        </p:nvSpPr>
        <p:spPr>
          <a:xfrm>
            <a:off x="3794234" y="9360777"/>
            <a:ext cx="2051487" cy="30217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Utah State University is an affirmative 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action/equal opportunity institution.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A64843-A573-BD43-9BAF-5F6423EABACC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</p:spTree>
    <p:extLst>
      <p:ext uri="{BB962C8B-B14F-4D97-AF65-F5344CB8AC3E}">
        <p14:creationId xmlns:p14="http://schemas.microsoft.com/office/powerpoint/2010/main" val="41010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" y="4965955"/>
            <a:ext cx="7763066" cy="3820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A6C315-9AA1-EC4B-B936-250E002D1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85" y="9112467"/>
            <a:ext cx="1869068" cy="5504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F6A1E-4BB0-6749-A8ED-6132AC83AD6B}"/>
              </a:ext>
            </a:extLst>
          </p:cNvPr>
          <p:cNvSpPr txBox="1"/>
          <p:nvPr/>
        </p:nvSpPr>
        <p:spPr>
          <a:xfrm>
            <a:off x="3794234" y="9360777"/>
            <a:ext cx="2051487" cy="30217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Utah State University is an affirmative 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action/equal opportunity institution.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E6FFA1-E666-0F48-8041-23DE30138180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</p:spTree>
    <p:extLst>
      <p:ext uri="{BB962C8B-B14F-4D97-AF65-F5344CB8AC3E}">
        <p14:creationId xmlns:p14="http://schemas.microsoft.com/office/powerpoint/2010/main" val="133837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" y="4965955"/>
            <a:ext cx="7763066" cy="3820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A6C315-9AA1-EC4B-B936-250E002D1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85" y="9112467"/>
            <a:ext cx="1869068" cy="5504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F6A1E-4BB0-6749-A8ED-6132AC83AD6B}"/>
              </a:ext>
            </a:extLst>
          </p:cNvPr>
          <p:cNvSpPr txBox="1"/>
          <p:nvPr/>
        </p:nvSpPr>
        <p:spPr>
          <a:xfrm>
            <a:off x="3794234" y="9360777"/>
            <a:ext cx="2051487" cy="30217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Utah State University is an affirmative 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action/equal opportunity institution.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587A9-450B-2E49-9D8A-18091EA3C9B7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</p:spTree>
    <p:extLst>
      <p:ext uri="{BB962C8B-B14F-4D97-AF65-F5344CB8AC3E}">
        <p14:creationId xmlns:p14="http://schemas.microsoft.com/office/powerpoint/2010/main" val="60099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" y="4965955"/>
            <a:ext cx="7763066" cy="3820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A6C315-9AA1-EC4B-B936-250E002D1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85" y="9112467"/>
            <a:ext cx="1869068" cy="5504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F6A1E-4BB0-6749-A8ED-6132AC83AD6B}"/>
              </a:ext>
            </a:extLst>
          </p:cNvPr>
          <p:cNvSpPr txBox="1"/>
          <p:nvPr/>
        </p:nvSpPr>
        <p:spPr>
          <a:xfrm>
            <a:off x="3794234" y="9360777"/>
            <a:ext cx="2051487" cy="30217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Utah State University is an affirmative 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action/equal opportunity institution.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253974-371B-B34B-A017-9A7A61BA7E21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</p:spTree>
    <p:extLst>
      <p:ext uri="{BB962C8B-B14F-4D97-AF65-F5344CB8AC3E}">
        <p14:creationId xmlns:p14="http://schemas.microsoft.com/office/powerpoint/2010/main" val="187145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704"/>
            <a:ext cx="7772400" cy="381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A6C315-9AA1-EC4B-B936-250E002D1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85" y="9112467"/>
            <a:ext cx="1869068" cy="5504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F6A1E-4BB0-6749-A8ED-6132AC83AD6B}"/>
              </a:ext>
            </a:extLst>
          </p:cNvPr>
          <p:cNvSpPr txBox="1"/>
          <p:nvPr/>
        </p:nvSpPr>
        <p:spPr>
          <a:xfrm>
            <a:off x="3794234" y="9360777"/>
            <a:ext cx="2051487" cy="30217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Utah State University is an affirmative 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action/equal opportunity institution.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F8D521-CC94-5D49-869A-A9554271BB44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</p:spTree>
    <p:extLst>
      <p:ext uri="{BB962C8B-B14F-4D97-AF65-F5344CB8AC3E}">
        <p14:creationId xmlns:p14="http://schemas.microsoft.com/office/powerpoint/2010/main" val="392415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704"/>
            <a:ext cx="7772400" cy="381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A6C315-9AA1-EC4B-B936-250E002D1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85" y="9112467"/>
            <a:ext cx="1869068" cy="5504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F6A1E-4BB0-6749-A8ED-6132AC83AD6B}"/>
              </a:ext>
            </a:extLst>
          </p:cNvPr>
          <p:cNvSpPr txBox="1"/>
          <p:nvPr/>
        </p:nvSpPr>
        <p:spPr>
          <a:xfrm>
            <a:off x="3794234" y="9360777"/>
            <a:ext cx="2051487" cy="30217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Utah State University is an affirmative 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action/equal opportunity institution.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784F5-216D-0043-B20C-8FA55EC5549D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</p:spTree>
    <p:extLst>
      <p:ext uri="{BB962C8B-B14F-4D97-AF65-F5344CB8AC3E}">
        <p14:creationId xmlns:p14="http://schemas.microsoft.com/office/powerpoint/2010/main" val="286522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704"/>
            <a:ext cx="7772400" cy="381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A6C315-9AA1-EC4B-B936-250E002D1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85" y="9112467"/>
            <a:ext cx="1869068" cy="5504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F6A1E-4BB0-6749-A8ED-6132AC83AD6B}"/>
              </a:ext>
            </a:extLst>
          </p:cNvPr>
          <p:cNvSpPr txBox="1"/>
          <p:nvPr/>
        </p:nvSpPr>
        <p:spPr>
          <a:xfrm>
            <a:off x="3794234" y="9360777"/>
            <a:ext cx="2051487" cy="30217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Utah State University is an affirmative 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action/equal opportunity institution.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CA4054-13DE-0F41-A66A-5DE0AAACB44C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</p:spTree>
    <p:extLst>
      <p:ext uri="{BB962C8B-B14F-4D97-AF65-F5344CB8AC3E}">
        <p14:creationId xmlns:p14="http://schemas.microsoft.com/office/powerpoint/2010/main" val="88066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704"/>
            <a:ext cx="7772400" cy="381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A6C315-9AA1-EC4B-B936-250E002D1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85" y="9112467"/>
            <a:ext cx="1869068" cy="5504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F6A1E-4BB0-6749-A8ED-6132AC83AD6B}"/>
              </a:ext>
            </a:extLst>
          </p:cNvPr>
          <p:cNvSpPr txBox="1"/>
          <p:nvPr/>
        </p:nvSpPr>
        <p:spPr>
          <a:xfrm>
            <a:off x="3794234" y="9360777"/>
            <a:ext cx="2051487" cy="30217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Utah State University is an affirmative 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action/equal opportunity institution.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B5BBBC-F84C-AA47-9BFA-15DAE2E9A7D7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</p:spTree>
    <p:extLst>
      <p:ext uri="{BB962C8B-B14F-4D97-AF65-F5344CB8AC3E}">
        <p14:creationId xmlns:p14="http://schemas.microsoft.com/office/powerpoint/2010/main" val="50523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704"/>
            <a:ext cx="7772400" cy="381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A6C315-9AA1-EC4B-B936-250E002D1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85" y="9112467"/>
            <a:ext cx="1869068" cy="5504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F6A1E-4BB0-6749-A8ED-6132AC83AD6B}"/>
              </a:ext>
            </a:extLst>
          </p:cNvPr>
          <p:cNvSpPr txBox="1"/>
          <p:nvPr/>
        </p:nvSpPr>
        <p:spPr>
          <a:xfrm>
            <a:off x="3794234" y="9360777"/>
            <a:ext cx="2051487" cy="30217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Utah State University is an affirmative 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cs typeface="Calibri" panose="020F0502020204030204" pitchFamily="34" charset="0"/>
              </a:rPr>
              <a:t>action/equal opportunity institution.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A23C17-079F-F148-957E-748AFE740332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</p:spTree>
    <p:extLst>
      <p:ext uri="{BB962C8B-B14F-4D97-AF65-F5344CB8AC3E}">
        <p14:creationId xmlns:p14="http://schemas.microsoft.com/office/powerpoint/2010/main" val="2039570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1470</Words>
  <Application>Microsoft Macintosh PowerPoint</Application>
  <PresentationFormat>Custom</PresentationFormat>
  <Paragraphs>180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Yeip</dc:creator>
  <cp:lastModifiedBy>Olivia Yeip</cp:lastModifiedBy>
  <cp:revision>7</cp:revision>
  <dcterms:created xsi:type="dcterms:W3CDTF">2019-01-28T18:25:42Z</dcterms:created>
  <dcterms:modified xsi:type="dcterms:W3CDTF">2019-08-05T17:28:18Z</dcterms:modified>
</cp:coreProperties>
</file>