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5" d="100"/>
          <a:sy n="155" d="100"/>
        </p:scale>
        <p:origin x="-112" y="-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91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852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34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7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88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61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4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29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13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BA059-0C14-C345-BA0E-37B0027FDBD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C5790-6CC9-EF48-A71E-4F38AD0CD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7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Click to Add Title</a:t>
            </a:r>
            <a:endParaRPr lang="en-US" sz="48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0712"/>
            <a:ext cx="6400800" cy="48915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Click to add subtitle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82373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774" y="389354"/>
            <a:ext cx="7384026" cy="1143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Click to add title</a:t>
            </a: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0779"/>
            <a:ext cx="7680632" cy="45259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80031727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16</Words>
  <Application>Microsoft Macintosh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Title</vt:lpstr>
      <vt:lpstr>Click to Add Title</vt:lpstr>
      <vt:lpstr>Click to add title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Ashlee Karren</dc:creator>
  <cp:lastModifiedBy>Ashlee Karren</cp:lastModifiedBy>
  <cp:revision>4</cp:revision>
  <dcterms:created xsi:type="dcterms:W3CDTF">2013-02-22T17:26:58Z</dcterms:created>
  <dcterms:modified xsi:type="dcterms:W3CDTF">2013-02-22T18:26:32Z</dcterms:modified>
</cp:coreProperties>
</file>