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5" d="100"/>
          <a:sy n="155" d="100"/>
        </p:scale>
        <p:origin x="-112" y="-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91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852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34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7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887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2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61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4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29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13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72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Click to Add Title</a:t>
            </a:r>
            <a:endParaRPr 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0712"/>
            <a:ext cx="6400800" cy="489159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Click to add subtitle</a:t>
            </a:r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82373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2774" y="389354"/>
            <a:ext cx="7384026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Click to add title</a:t>
            </a:r>
            <a:endParaRPr lang="en-US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0779"/>
            <a:ext cx="7680632" cy="45259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80031727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16</Words>
  <Application>Microsoft Macintosh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Title</vt:lpstr>
      <vt:lpstr>Click to Add Title</vt:lpstr>
      <vt:lpstr>Click to add title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Ashlee Karren</dc:creator>
  <cp:lastModifiedBy>Ashlee Karren</cp:lastModifiedBy>
  <cp:revision>3</cp:revision>
  <dcterms:created xsi:type="dcterms:W3CDTF">2013-02-22T17:26:58Z</dcterms:created>
  <dcterms:modified xsi:type="dcterms:W3CDTF">2013-02-22T17:45:00Z</dcterms:modified>
</cp:coreProperties>
</file>