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8B07-2C06-4CF2-8E91-F7385E71E2CB}" type="datetimeFigureOut">
              <a:rPr lang="en-US" smtClean="0"/>
              <a:t>11/1/2018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57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69D4-B020-4602-B87C-B094679675DF}" type="datetimeFigureOut">
              <a:rPr lang="en-US" smtClean="0"/>
              <a:t>11/1/2018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022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11EA-3D59-4DFE-9385-0A032B3191AF}" type="datetimeFigureOut">
              <a:rPr lang="en-US" smtClean="0"/>
              <a:t>11/1/2018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82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36D4-0671-4B70-A95D-BFBC9A35DA5B}" type="datetimeFigureOut">
              <a:rPr lang="en-US" smtClean="0"/>
              <a:t>11/1/2018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88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7DAC-232D-4042-B5C0-E64770A42A28}" type="datetimeFigureOut">
              <a:rPr lang="en-US" smtClean="0"/>
              <a:t>11/1/2018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552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D2C-79BD-4B90-B3FA-E3B19B3FF97B}" type="datetimeFigureOut">
              <a:rPr lang="en-US" smtClean="0"/>
              <a:t>11/1/2018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627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FDB6-7A26-4DBB-9BB0-088C0534314D}" type="datetimeFigureOut">
              <a:rPr lang="en-US" smtClean="0"/>
              <a:t>11/1/2018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821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7C72F-E0F0-449A-A903-6D7865ED3EFA}" type="datetimeFigureOut">
              <a:rPr lang="en-US" smtClean="0"/>
              <a:t>11/1/2018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174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1207D-C9F3-42EA-960B-DC9955B358C7}" type="datetimeFigureOut">
              <a:rPr lang="en-US" smtClean="0"/>
              <a:t>11/1/2018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10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827A6-8947-4115-8D9E-E89B1EC0518D}" type="datetimeFigureOut">
              <a:rPr lang="en-US" smtClean="0"/>
              <a:t>11/1/2018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0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A6F-F31A-4CA3-B222-0B3C224FF998}" type="datetimeFigureOut">
              <a:rPr lang="en-US" smtClean="0"/>
              <a:t>11/1/2018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613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A1663-7765-4EF4-B97F-A02E70C6265E}" type="datetimeFigureOut">
              <a:rPr lang="en-US" smtClean="0"/>
              <a:t>11/1/2018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17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KHS &amp; Extension Lifetime Activity Program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19"/>
            <a:ext cx="7891272" cy="1496525"/>
          </a:xfrm>
        </p:spPr>
        <p:txBody>
          <a:bodyPr/>
          <a:lstStyle/>
          <a:p>
            <a:r>
              <a:rPr lang="en-US" dirty="0"/>
              <a:t>Objective: Promote Physical Activity Opportunities for Extension Students Staff &amp; Community</a:t>
            </a:r>
          </a:p>
          <a:p>
            <a:r>
              <a:rPr lang="en-US" dirty="0"/>
              <a:t>Peter </a:t>
            </a:r>
            <a:r>
              <a:rPr lang="en-US" dirty="0" err="1"/>
              <a:t>Mathesius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381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Purpose of Presentation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Promote Physical Activity</a:t>
            </a:r>
          </a:p>
          <a:p>
            <a:r>
              <a:rPr lang="en-US"/>
              <a:t>Service </a:t>
            </a:r>
            <a:r>
              <a:rPr lang="en-US" dirty="0"/>
              <a:t>s</a:t>
            </a:r>
            <a:r>
              <a:rPr lang="en-US"/>
              <a:t>tudent </a:t>
            </a:r>
            <a:r>
              <a:rPr lang="en-US" dirty="0"/>
              <a:t>&amp; staff physical activity interests and needs</a:t>
            </a:r>
          </a:p>
          <a:p>
            <a:r>
              <a:rPr lang="en-US" dirty="0"/>
              <a:t>Increase enrollment</a:t>
            </a:r>
          </a:p>
          <a:p>
            <a:r>
              <a:rPr lang="en-US" dirty="0"/>
              <a:t>Increase offerings</a:t>
            </a:r>
          </a:p>
          <a:p>
            <a:r>
              <a:rPr lang="en-US" dirty="0"/>
              <a:t>Partnership with the community and local businesses</a:t>
            </a:r>
          </a:p>
        </p:txBody>
      </p:sp>
    </p:spTree>
    <p:extLst>
      <p:ext uri="{BB962C8B-B14F-4D97-AF65-F5344CB8AC3E}">
        <p14:creationId xmlns:p14="http://schemas.microsoft.com/office/powerpoint/2010/main" val="755759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Extension Current Offerings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Tooele – Aerobics, Jog/Walk &amp; Conditioning</a:t>
            </a:r>
          </a:p>
          <a:p>
            <a:pPr marL="0" indent="0">
              <a:buNone/>
            </a:pPr>
            <a:r>
              <a:rPr lang="en-US" dirty="0"/>
              <a:t>Uinta – Jog/Walk, Weight Training &amp; Yoga</a:t>
            </a:r>
          </a:p>
          <a:p>
            <a:pPr marL="0" indent="0">
              <a:buNone/>
            </a:pPr>
            <a:r>
              <a:rPr lang="en-US" dirty="0"/>
              <a:t>Brigham City – Yoga, </a:t>
            </a:r>
            <a:r>
              <a:rPr lang="en-US" dirty="0" err="1"/>
              <a:t>Picklball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60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Main Campus Programing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Offers 185 sections of PE classes with 5,052 students enrolled (~17,000 on campus) and 56 different activities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136 classes are contracted with local companies and individual adjunct instructors.</a:t>
            </a:r>
          </a:p>
        </p:txBody>
      </p:sp>
    </p:spTree>
    <p:extLst>
      <p:ext uri="{BB962C8B-B14F-4D97-AF65-F5344CB8AC3E}">
        <p14:creationId xmlns:p14="http://schemas.microsoft.com/office/powerpoint/2010/main" val="1258928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Adjunct instructors – Non benefited teachers who are hired and terminated each semester.</a:t>
            </a:r>
          </a:p>
          <a:p>
            <a:pPr lvl="1"/>
            <a:r>
              <a:rPr lang="en-US" dirty="0"/>
              <a:t>Cycling, Fly Tying, Billiards, Dance, etc.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Local business contracts hire and pay the instructors within their business structure.</a:t>
            </a:r>
          </a:p>
        </p:txBody>
      </p:sp>
    </p:spTree>
    <p:extLst>
      <p:ext uri="{BB962C8B-B14F-4D97-AF65-F5344CB8AC3E}">
        <p14:creationId xmlns:p14="http://schemas.microsoft.com/office/powerpoint/2010/main" val="3439467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379470" cy="1609344"/>
          </a:xfrm>
        </p:spPr>
        <p:txBody>
          <a:bodyPr/>
          <a:lstStyle/>
          <a:p>
            <a:r>
              <a:rPr lang="en-US" dirty="0"/>
              <a:t>Main Campus Contacts w/ Local Businesses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Rapid Progression – Kayaking</a:t>
            </a:r>
          </a:p>
          <a:p>
            <a:r>
              <a:rPr lang="en-US" dirty="0"/>
              <a:t>Cache Valley Strength and Conditioning – HIIT Training (Cross Fit)</a:t>
            </a:r>
          </a:p>
          <a:p>
            <a:r>
              <a:rPr lang="en-US" dirty="0"/>
              <a:t>Logan River Golf Course – Logan City</a:t>
            </a:r>
          </a:p>
          <a:p>
            <a:r>
              <a:rPr lang="en-US" dirty="0"/>
              <a:t>Sports Academy and Racket Club – aerobics, spinning, kick boxing, gymnastics, tennis, Pilates, Zumba</a:t>
            </a:r>
          </a:p>
          <a:p>
            <a:r>
              <a:rPr lang="en-US" dirty="0"/>
              <a:t>Logan Lanes – bowling</a:t>
            </a:r>
          </a:p>
          <a:p>
            <a:r>
              <a:rPr lang="en-US" dirty="0"/>
              <a:t>Cache Valley Fun Park – bowling</a:t>
            </a:r>
          </a:p>
          <a:p>
            <a:r>
              <a:rPr lang="en-US" dirty="0"/>
              <a:t>Campus Recreation – rock climbing,  Old contract was with Rock </a:t>
            </a:r>
            <a:r>
              <a:rPr lang="en-US" dirty="0" err="1"/>
              <a:t>Haus</a:t>
            </a:r>
            <a:endParaRPr lang="en-US" dirty="0"/>
          </a:p>
          <a:p>
            <a:r>
              <a:rPr lang="en-US" dirty="0"/>
              <a:t>Eccles Ice Arena – ice hockey, figure skating, curling</a:t>
            </a:r>
          </a:p>
          <a:p>
            <a:r>
              <a:rPr lang="en-US" dirty="0"/>
              <a:t>Beaver Mountain – skiing, snow boarding, </a:t>
            </a:r>
            <a:r>
              <a:rPr lang="en-US" dirty="0" err="1"/>
              <a:t>telemark</a:t>
            </a:r>
            <a:r>
              <a:rPr lang="en-US" dirty="0"/>
              <a:t> skiing</a:t>
            </a:r>
          </a:p>
        </p:txBody>
      </p:sp>
    </p:spTree>
    <p:extLst>
      <p:ext uri="{BB962C8B-B14F-4D97-AF65-F5344CB8AC3E}">
        <p14:creationId xmlns:p14="http://schemas.microsoft.com/office/powerpoint/2010/main" val="168844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Student fees – instruction, consumables, maintenance </a:t>
            </a:r>
          </a:p>
          <a:p>
            <a:pPr lvl="1"/>
            <a:r>
              <a:rPr lang="en-US" dirty="0"/>
              <a:t>Fees are set for 3 years</a:t>
            </a:r>
          </a:p>
          <a:p>
            <a:r>
              <a:rPr lang="en-US" dirty="0"/>
              <a:t>Teacher pay varies based on enrollment</a:t>
            </a:r>
          </a:p>
          <a:p>
            <a:pPr lvl="1"/>
            <a:r>
              <a:rPr lang="en-US" dirty="0"/>
              <a:t>Typical minimum is $600 or ~$20/</a:t>
            </a:r>
            <a:r>
              <a:rPr lang="en-US" dirty="0" err="1"/>
              <a:t>hr</a:t>
            </a:r>
            <a:endParaRPr lang="en-US" dirty="0"/>
          </a:p>
          <a:p>
            <a:r>
              <a:rPr lang="en-US" dirty="0"/>
              <a:t>Supported by Central Administration because courses are not required for graduation</a:t>
            </a:r>
          </a:p>
          <a:p>
            <a:r>
              <a:rPr lang="en-US" dirty="0"/>
              <a:t>The model has been around since the 70’s</a:t>
            </a:r>
          </a:p>
          <a:p>
            <a:pPr lvl="1"/>
            <a:r>
              <a:rPr lang="en-US" dirty="0"/>
              <a:t>Beaver Mountain is the oldest contract. </a:t>
            </a:r>
          </a:p>
        </p:txBody>
      </p:sp>
    </p:spTree>
    <p:extLst>
      <p:ext uri="{BB962C8B-B14F-4D97-AF65-F5344CB8AC3E}">
        <p14:creationId xmlns:p14="http://schemas.microsoft.com/office/powerpoint/2010/main" val="574089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Does this model work for you?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goal is to promote physical activity in our communities and to promote healthy lifestyles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09386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566</TotalTime>
  <Words>309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KHS &amp; Extension Lifetime Activity Program</vt:lpstr>
      <vt:lpstr>Purpose of Presentation </vt:lpstr>
      <vt:lpstr>Extension Current Offerings</vt:lpstr>
      <vt:lpstr>Main Campus Programing</vt:lpstr>
      <vt:lpstr>Instruction</vt:lpstr>
      <vt:lpstr>Main Campus Contacts w/ Local Businesses</vt:lpstr>
      <vt:lpstr>Funding</vt:lpstr>
      <vt:lpstr>Does this model work for you?</vt:lpstr>
    </vt:vector>
  </TitlesOfParts>
  <Company>Utah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KHS Lifetime Activity Program</dc:title>
  <dc:creator>Peter Mathesius</dc:creator>
  <cp:lastModifiedBy>Miriam Phelps</cp:lastModifiedBy>
  <cp:revision>20</cp:revision>
  <cp:lastPrinted>2018-10-25T22:11:17Z</cp:lastPrinted>
  <dcterms:created xsi:type="dcterms:W3CDTF">2018-10-10T22:27:36Z</dcterms:created>
  <dcterms:modified xsi:type="dcterms:W3CDTF">2018-11-01T20:52:44Z</dcterms:modified>
</cp:coreProperties>
</file>