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8A2"/>
    <a:srgbClr val="C3B997"/>
    <a:srgbClr val="0D3254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21"/>
  </p:normalViewPr>
  <p:slideViewPr>
    <p:cSldViewPr snapToGrid="0" snapToObjects="1">
      <p:cViewPr>
        <p:scale>
          <a:sx n="136" d="100"/>
          <a:sy n="136" d="100"/>
        </p:scale>
        <p:origin x="1760" y="10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077523"/>
            <a:ext cx="12192000" cy="32463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669304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418064" y="180957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232" y="325229"/>
            <a:ext cx="1371600" cy="40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5314009"/>
            <a:ext cx="10870250" cy="3803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2700" y="6002096"/>
            <a:ext cx="2006600" cy="3683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4667242"/>
            <a:ext cx="10870250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282045"/>
            <a:ext cx="3749040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282045"/>
            <a:ext cx="3749040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282045"/>
            <a:ext cx="3749040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smtClean="0"/>
              <a:t>OF SLIDE HERE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282045"/>
            <a:ext cx="11509247" cy="46285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smtClean="0"/>
              <a:t>OF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25207" y="207580"/>
            <a:ext cx="11740896" cy="5967351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/>
          </p:cNvSpPr>
          <p:nvPr userDrawn="1"/>
        </p:nvSpPr>
        <p:spPr>
          <a:xfrm>
            <a:off x="399288" y="390461"/>
            <a:ext cx="11393424" cy="55778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25898" y="6174932"/>
            <a:ext cx="11740896" cy="475488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0" y="4874246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460" y="3620162"/>
            <a:ext cx="10249080" cy="6915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1" i="1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1460" y="1451728"/>
            <a:ext cx="10249080" cy="17911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47" y="5018518"/>
            <a:ext cx="1429669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425" y="5370708"/>
            <a:ext cx="1790700" cy="330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3569617" y="3403076"/>
            <a:ext cx="50527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2537" y="5170080"/>
            <a:ext cx="1968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9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3840" y="214884"/>
            <a:ext cx="11704320" cy="35753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43840" y="3790188"/>
            <a:ext cx="11704320" cy="2167128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43840" y="5957316"/>
            <a:ext cx="11704320" cy="67665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3424" y="4750714"/>
            <a:ext cx="10870250" cy="863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00" b="1" i="1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783424" y="4094521"/>
            <a:ext cx="10870250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1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688" y="6145514"/>
            <a:ext cx="1790700" cy="330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0418064" y="5498255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9232" y="5642527"/>
            <a:ext cx="1371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2700" y="5837221"/>
            <a:ext cx="2006600" cy="3683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2714" y="2243579"/>
            <a:ext cx="9906572" cy="178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smtClean="0"/>
              <a:t>OF </a:t>
            </a:r>
            <a:r>
              <a:rPr lang="en-US" smtClean="0"/>
              <a:t>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0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smtClean="0"/>
              <a:t>OF SLIDE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282045"/>
            <a:ext cx="11515345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smtClean="0"/>
              <a:t>OF SLIDE HERE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282045"/>
            <a:ext cx="5290513" cy="4317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smtClean="0"/>
              <a:t>OF SLIDE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282045"/>
            <a:ext cx="4864232" cy="4317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6" r:id="rId6"/>
    <p:sldLayoutId id="2147483664" r:id="rId7"/>
    <p:sldLayoutId id="2147483666" r:id="rId8"/>
    <p:sldLayoutId id="2147483667" r:id="rId9"/>
    <p:sldLayoutId id="2147483665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Calibri</vt:lpstr>
      <vt:lpstr>Arial</vt:lpstr>
      <vt:lpstr>Office Theme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57</cp:revision>
  <dcterms:created xsi:type="dcterms:W3CDTF">2016-02-18T23:29:21Z</dcterms:created>
  <dcterms:modified xsi:type="dcterms:W3CDTF">2016-02-22T23:21:25Z</dcterms:modified>
</cp:coreProperties>
</file>