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/>
    <p:restoredTop sz="94621"/>
  </p:normalViewPr>
  <p:slideViewPr>
    <p:cSldViewPr snapToGrid="0" snapToObjects="1">
      <p:cViewPr varScale="1">
        <p:scale>
          <a:sx n="185" d="100"/>
          <a:sy n="185" d="100"/>
        </p:scale>
        <p:origin x="1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077523"/>
            <a:ext cx="9144000" cy="324639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669304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370064" y="180957"/>
            <a:ext cx="1773936" cy="694944"/>
          </a:xfrm>
          <a:prstGeom prst="rect">
            <a:avLst/>
          </a:prstGeom>
          <a:solidFill>
            <a:srgbClr val="DBD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1232" y="325229"/>
            <a:ext cx="1371600" cy="4064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34" y="5314009"/>
            <a:ext cx="7843733" cy="3803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684399"/>
            <a:ext cx="9144000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8700" y="6002096"/>
            <a:ext cx="2006600" cy="3683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0134" y="4667242"/>
            <a:ext cx="7843733" cy="64676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4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282045"/>
            <a:ext cx="2671562" cy="2210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5398A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7432209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6587" y="6209906"/>
            <a:ext cx="1244600" cy="36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0927" y="6260706"/>
            <a:ext cx="1460500" cy="266700"/>
          </a:xfrm>
          <a:prstGeom prst="rect">
            <a:avLst/>
          </a:prstGeom>
        </p:spPr>
      </p:pic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574546" y="1282045"/>
            <a:ext cx="2671562" cy="2210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72438" y="1282045"/>
            <a:ext cx="2671562" cy="2210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1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7" y="1282045"/>
            <a:ext cx="8467344" cy="46285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6587" y="6209906"/>
            <a:ext cx="12446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0927" y="6260706"/>
            <a:ext cx="1460500" cy="2667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5398A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6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7" y="0"/>
            <a:ext cx="8467344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9482" y="207580"/>
            <a:ext cx="8685037" cy="5967351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/>
          </p:cNvSpPr>
          <p:nvPr userDrawn="1"/>
        </p:nvSpPr>
        <p:spPr>
          <a:xfrm>
            <a:off x="416213" y="390461"/>
            <a:ext cx="8311575" cy="55778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29827" y="6174932"/>
            <a:ext cx="8684346" cy="475488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0" y="4874246"/>
            <a:ext cx="1849039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0744" y="3620162"/>
            <a:ext cx="7182513" cy="6915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1" i="1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80744" y="1451728"/>
            <a:ext cx="7182513" cy="17911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47" y="5018518"/>
            <a:ext cx="1429669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2215" y="5370708"/>
            <a:ext cx="1790700" cy="330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045617" y="3403076"/>
            <a:ext cx="50527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07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3506347" cy="63642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0805" y="4260916"/>
            <a:ext cx="4765679" cy="2992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6364224"/>
            <a:ext cx="9144000" cy="493776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00805" y="2016779"/>
            <a:ext cx="4765679" cy="21196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1857" y="4956940"/>
            <a:ext cx="3791315" cy="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691552" y="4956940"/>
            <a:ext cx="0" cy="72884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4205" y="5216515"/>
            <a:ext cx="1768967" cy="327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6240" y="5170080"/>
            <a:ext cx="1552660" cy="4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2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38798" y="214884"/>
            <a:ext cx="8666404" cy="35753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38798" y="3790188"/>
            <a:ext cx="8666404" cy="2167128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38798" y="5957316"/>
            <a:ext cx="8666404" cy="67665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7661" y="4750714"/>
            <a:ext cx="7528678" cy="8635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00" b="1" i="1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07661" y="4094521"/>
            <a:ext cx="7528678" cy="6467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700" b="1" i="0" spc="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688" y="6145514"/>
            <a:ext cx="1790700" cy="330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370064" y="5512005"/>
            <a:ext cx="1773936" cy="694944"/>
          </a:xfrm>
          <a:prstGeom prst="rect">
            <a:avLst/>
          </a:prstGeom>
          <a:solidFill>
            <a:srgbClr val="DBD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1232" y="5656277"/>
            <a:ext cx="1371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5448" y="3631749"/>
            <a:ext cx="7713104" cy="684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15448" y="1805433"/>
            <a:ext cx="7713104" cy="14452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181" y="5792371"/>
            <a:ext cx="2006600" cy="368300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0" y="5460613"/>
            <a:ext cx="1849039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147" y="5604885"/>
            <a:ext cx="1429669" cy="4064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045617" y="3410146"/>
            <a:ext cx="5052767" cy="0"/>
          </a:xfrm>
          <a:prstGeom prst="line">
            <a:avLst/>
          </a:prstGeom>
          <a:ln w="1905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3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8700" y="5837221"/>
            <a:ext cx="2006600" cy="368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31588" y="2243579"/>
            <a:ext cx="7280824" cy="178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</a:t>
            </a:r>
            <a:r>
              <a:rPr lang="en-US" smtClean="0"/>
              <a:t>OF SLIDE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9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5398A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189277" y="1489436"/>
            <a:ext cx="7432209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6587" y="6209906"/>
            <a:ext cx="1244600" cy="36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0927" y="6260706"/>
            <a:ext cx="1460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282045"/>
            <a:ext cx="8467345" cy="2210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5398A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7432209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6587" y="6209906"/>
            <a:ext cx="12446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0927" y="6260706"/>
            <a:ext cx="1460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282045"/>
            <a:ext cx="3915971" cy="4317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5398A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875286" y="1282045"/>
            <a:ext cx="3746200" cy="4317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6587" y="6209906"/>
            <a:ext cx="12446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0927" y="6260706"/>
            <a:ext cx="1460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1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5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Calibri</vt:lpstr>
      <vt:lpstr>Arial</vt:lpstr>
      <vt:lpstr>Office Theme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2016-02-18T23:43:18Z</dcterms:created>
  <dcterms:modified xsi:type="dcterms:W3CDTF">2016-02-22T23:44:32Z</dcterms:modified>
</cp:coreProperties>
</file>