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0" r:id="rId4"/>
    <p:sldId id="259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 showGuides="1"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7/11/16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875" y="3631749"/>
            <a:ext cx="10870250" cy="6844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60875" y="1805433"/>
            <a:ext cx="10870250" cy="14452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7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017" y="5792371"/>
            <a:ext cx="2006600" cy="368300"/>
          </a:xfrm>
          <a:prstGeom prst="rect">
            <a:avLst/>
          </a:prstGeom>
        </p:spPr>
      </p:pic>
      <p:sp>
        <p:nvSpPr>
          <p:cNvPr id="18" name="Rectangle 17"/>
          <p:cNvSpPr>
            <a:spLocks noChangeAspect="1"/>
          </p:cNvSpPr>
          <p:nvPr userDrawn="1"/>
        </p:nvSpPr>
        <p:spPr>
          <a:xfrm>
            <a:off x="0" y="5460613"/>
            <a:ext cx="1849039" cy="694944"/>
          </a:xfrm>
          <a:prstGeom prst="rect">
            <a:avLst/>
          </a:prstGeom>
          <a:solidFill>
            <a:srgbClr val="0D3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7" y="5604885"/>
            <a:ext cx="1429669" cy="4064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569617" y="3410146"/>
            <a:ext cx="5052767" cy="0"/>
          </a:xfrm>
          <a:prstGeom prst="line">
            <a:avLst/>
          </a:prstGeom>
          <a:ln w="1905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1189277" y="1489436"/>
            <a:ext cx="10104034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89277" y="3761295"/>
            <a:ext cx="10104034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4169" y="6209906"/>
            <a:ext cx="12446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8509" y="6260706"/>
            <a:ext cx="1460500" cy="2667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89277" y="462494"/>
            <a:ext cx="10104034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OF SLIDE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676656" cy="6858000"/>
          </a:xfrm>
          <a:prstGeom prst="rect">
            <a:avLst/>
          </a:prstGeom>
          <a:solidFill>
            <a:srgbClr val="539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54" y="1173892"/>
            <a:ext cx="7542044" cy="41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9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LOCATIONS THROUGHOUT UTAH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5" y="1551910"/>
            <a:ext cx="7640886" cy="44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&amp; STAFF NUMBERS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5" y="1932900"/>
            <a:ext cx="9808234" cy="36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30" y="1519880"/>
            <a:ext cx="6651024" cy="43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62" y="1139602"/>
            <a:ext cx="7903815" cy="49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4" y="2113005"/>
            <a:ext cx="9464511" cy="25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FIND US ONLINE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42" y="2162433"/>
            <a:ext cx="7984457" cy="27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LOCATIONS THROUGHOUT UTAH</vt:lpstr>
      <vt:lpstr>FACULTY &amp; STAFF NUMBERS</vt:lpstr>
      <vt:lpstr>PROGRAM AREAS</vt:lpstr>
      <vt:lpstr>RESOURCES</vt:lpstr>
      <vt:lpstr>OUR GOAL</vt:lpstr>
      <vt:lpstr>FIND US ONLINE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2016-07-11T18:32:58Z</dcterms:modified>
</cp:coreProperties>
</file>