
<file path=[Content_Types].xml><?xml version="1.0" encoding="utf-8"?>
<Types xmlns="http://schemas.openxmlformats.org/package/2006/content-types">
  <Default Extension="tmp" ContentType="image/png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4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613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15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6553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711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0499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998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471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85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42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39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49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64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491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28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9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931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3D6F8-4A5E-450F-9877-A34316FE5B65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27B9E3-A4C9-4A60-BA60-D8FA1205CE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381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tmp"/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24.tmp"/><Relationship Id="rId4" Type="http://schemas.openxmlformats.org/officeDocument/2006/relationships/image" Target="../media/image23.tm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tmp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Stanley.guy@usu.ed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tmp"/><Relationship Id="rId5" Type="http://schemas.openxmlformats.org/officeDocument/2006/relationships/image" Target="../media/image6.tmp"/><Relationship Id="rId4" Type="http://schemas.openxmlformats.org/officeDocument/2006/relationships/image" Target="../media/image5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tm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tmp"/><Relationship Id="rId5" Type="http://schemas.openxmlformats.org/officeDocument/2006/relationships/image" Target="../media/image19.tmp"/><Relationship Id="rId4" Type="http://schemas.openxmlformats.org/officeDocument/2006/relationships/image" Target="../media/image1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Measures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Yes, we actually use the data you enter in Digital Measures and truly appreciate your reporting efforts</a:t>
            </a:r>
          </a:p>
        </p:txBody>
      </p:sp>
    </p:spTree>
    <p:extLst>
      <p:ext uri="{BB962C8B-B14F-4D97-AF65-F5344CB8AC3E}">
        <p14:creationId xmlns:p14="http://schemas.microsoft.com/office/powerpoint/2010/main" val="153515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3855"/>
            <a:ext cx="6629400" cy="1969014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67712"/>
            <a:ext cx="6784721" cy="2685288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640" y="304800"/>
            <a:ext cx="2711554" cy="4511040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352" y="4819854"/>
            <a:ext cx="2729842" cy="1989378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838200" y="521208"/>
            <a:ext cx="5562600" cy="173431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200400" y="244209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Key Reporting Fields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0" y="1041241"/>
            <a:ext cx="16623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Key Reporting Fields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8734" y="2237204"/>
            <a:ext cx="1450974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921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-837"/>
            <a:ext cx="504476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67400" y="823127"/>
            <a:ext cx="3048000" cy="452431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Run the NIFA Summary: Extension report to show by USDA Issue area your: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number of events/activities for each knowledge area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total direct contacts by race and ethnicity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number of participants gained knowledge (Gained Knowledge)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and the number of participants apply practices (Gained Practice).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38325" cy="251460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228600" y="533400"/>
            <a:ext cx="7620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22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219200"/>
            <a:ext cx="5486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Contact Information:</a:t>
            </a:r>
          </a:p>
          <a:p>
            <a:endParaRPr lang="en-US" sz="4000" dirty="0"/>
          </a:p>
          <a:p>
            <a:r>
              <a:rPr lang="en-US" sz="4000" dirty="0"/>
              <a:t>Stan Guy</a:t>
            </a:r>
          </a:p>
          <a:p>
            <a:endParaRPr lang="en-US" sz="4000" dirty="0"/>
          </a:p>
          <a:p>
            <a:r>
              <a:rPr lang="en-US" sz="4000" dirty="0">
                <a:hlinkClick r:id="rId2"/>
              </a:rPr>
              <a:t>stanley.guy@usu.edu</a:t>
            </a:r>
            <a:endParaRPr lang="en-US" sz="4000" dirty="0"/>
          </a:p>
          <a:p>
            <a:endParaRPr lang="en-US" sz="4000" dirty="0"/>
          </a:p>
          <a:p>
            <a:r>
              <a:rPr lang="en-US" sz="4000" dirty="0"/>
              <a:t>(435) 797-3221</a:t>
            </a:r>
          </a:p>
        </p:txBody>
      </p:sp>
    </p:spTree>
    <p:extLst>
      <p:ext uri="{BB962C8B-B14F-4D97-AF65-F5344CB8AC3E}">
        <p14:creationId xmlns:p14="http://schemas.microsoft.com/office/powerpoint/2010/main" val="408461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uses for Digital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Annual Performance Review</a:t>
            </a:r>
          </a:p>
          <a:p>
            <a:r>
              <a:rPr lang="en-US" dirty="0"/>
              <a:t>Board of Regents Performance Measures</a:t>
            </a:r>
          </a:p>
          <a:p>
            <a:r>
              <a:rPr lang="en-US" dirty="0"/>
              <a:t>USDA-NIFA Accomplishments Report</a:t>
            </a:r>
          </a:p>
          <a:p>
            <a:r>
              <a:rPr lang="en-US" dirty="0"/>
              <a:t>USDA-NIFA Plan of Work</a:t>
            </a:r>
          </a:p>
          <a:p>
            <a:r>
              <a:rPr lang="en-US" dirty="0"/>
              <a:t>USDA-NIFA Multi-state and Integrated Research Report</a:t>
            </a:r>
          </a:p>
          <a:p>
            <a:r>
              <a:rPr lang="en-US" dirty="0"/>
              <a:t>Department Reports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223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917"/>
            <a:ext cx="9144000" cy="6506166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" name="Oval 2"/>
          <p:cNvSpPr/>
          <p:nvPr/>
        </p:nvSpPr>
        <p:spPr>
          <a:xfrm>
            <a:off x="2114550" y="4302252"/>
            <a:ext cx="914400" cy="381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114550" y="4258056"/>
            <a:ext cx="876300" cy="451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853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6075"/>
            <a:ext cx="9144000" cy="382585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553200" y="1752600"/>
            <a:ext cx="9906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131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2009"/>
            <a:ext cx="6324600" cy="1039406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295400"/>
            <a:ext cx="5257800" cy="1537049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837" y="2846445"/>
            <a:ext cx="5811704" cy="2692829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035447"/>
            <a:ext cx="1828800" cy="1230165"/>
          </a:xfrm>
          <a:prstGeom prst="rect">
            <a:avLst/>
          </a:prstGeom>
        </p:spPr>
      </p:pic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670" y="3397894"/>
            <a:ext cx="1905000" cy="1199650"/>
          </a:xfrm>
          <a:prstGeom prst="rect">
            <a:avLst/>
          </a:prstGeom>
        </p:spPr>
      </p:pic>
      <p:sp>
        <p:nvSpPr>
          <p:cNvPr id="15" name="Oval Callout 14"/>
          <p:cNvSpPr/>
          <p:nvPr/>
        </p:nvSpPr>
        <p:spPr>
          <a:xfrm>
            <a:off x="5753100" y="838199"/>
            <a:ext cx="3124200" cy="1600200"/>
          </a:xfrm>
          <a:prstGeom prst="wedgeEllipseCallout">
            <a:avLst>
              <a:gd name="adj1" fmla="val -82209"/>
              <a:gd name="adj2" fmla="val -152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Callout 15"/>
          <p:cNvSpPr/>
          <p:nvPr/>
        </p:nvSpPr>
        <p:spPr>
          <a:xfrm>
            <a:off x="5638800" y="3179064"/>
            <a:ext cx="3238500" cy="1676400"/>
          </a:xfrm>
          <a:prstGeom prst="wedgeEllipseCallout">
            <a:avLst>
              <a:gd name="adj1" fmla="val -60005"/>
              <a:gd name="adj2" fmla="val 350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37909" y="3915860"/>
            <a:ext cx="1653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Key Reporting Field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41472" y="797543"/>
            <a:ext cx="16228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Key Reporting Field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16065" y="505059"/>
            <a:ext cx="20736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Master Key Reporting Field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57550" y="1253697"/>
            <a:ext cx="1581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Key Reporting Field</a:t>
            </a:r>
          </a:p>
        </p:txBody>
      </p:sp>
    </p:spTree>
    <p:extLst>
      <p:ext uri="{BB962C8B-B14F-4D97-AF65-F5344CB8AC3E}">
        <p14:creationId xmlns:p14="http://schemas.microsoft.com/office/powerpoint/2010/main" val="1585278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335266"/>
            <a:ext cx="5791200" cy="2303442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686946"/>
            <a:ext cx="6472210" cy="2076328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873883"/>
            <a:ext cx="5562600" cy="54423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565139" y="4103394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29000" y="41910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Make sure you enter as decimal  0.50 = 50% of your time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029442"/>
            <a:ext cx="1450974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828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44" y="244386"/>
            <a:ext cx="6354424" cy="3531537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91" y="3725907"/>
            <a:ext cx="5190476" cy="121920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88" y="5018220"/>
            <a:ext cx="5638800" cy="858933"/>
          </a:xfrm>
          <a:prstGeom prst="rect">
            <a:avLst/>
          </a:prstGeom>
        </p:spPr>
      </p:pic>
      <p:sp>
        <p:nvSpPr>
          <p:cNvPr id="7" name="Oval Callout 6"/>
          <p:cNvSpPr/>
          <p:nvPr/>
        </p:nvSpPr>
        <p:spPr>
          <a:xfrm>
            <a:off x="3352800" y="533400"/>
            <a:ext cx="2590800" cy="1066800"/>
          </a:xfrm>
          <a:prstGeom prst="wedgeEllipseCallout">
            <a:avLst>
              <a:gd name="adj1" fmla="val -55421"/>
              <a:gd name="adj2" fmla="val 70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29000" y="768173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Be sure to enter from and to dates: From:  January 1, 2017</a:t>
            </a:r>
          </a:p>
          <a:p>
            <a:r>
              <a:rPr lang="en-US" sz="1200" dirty="0"/>
              <a:t>To: December 31, 2017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930" y="2395165"/>
            <a:ext cx="1457070" cy="32311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529512" y="4114207"/>
            <a:ext cx="1585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Key Reporting Fields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78026" y="1620154"/>
            <a:ext cx="1674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Key Reporting Field</a:t>
            </a:r>
          </a:p>
        </p:txBody>
      </p:sp>
    </p:spTree>
    <p:extLst>
      <p:ext uri="{BB962C8B-B14F-4D97-AF65-F5344CB8AC3E}">
        <p14:creationId xmlns:p14="http://schemas.microsoft.com/office/powerpoint/2010/main" val="1953177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917"/>
            <a:ext cx="9144000" cy="6506166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" name="Oval 2"/>
          <p:cNvSpPr/>
          <p:nvPr/>
        </p:nvSpPr>
        <p:spPr>
          <a:xfrm>
            <a:off x="2133600" y="4267200"/>
            <a:ext cx="914400" cy="381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562600" y="4191000"/>
            <a:ext cx="16764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126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" y="200507"/>
            <a:ext cx="6553200" cy="908764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" y="1066800"/>
            <a:ext cx="6945204" cy="289900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308" y="4038601"/>
            <a:ext cx="2953511" cy="144780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670041"/>
            <a:ext cx="2912706" cy="2705017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308" y="5492500"/>
            <a:ext cx="2808975" cy="111824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6781800" y="3505200"/>
            <a:ext cx="533400" cy="3810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191000" y="4762501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Key Reporting Fields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54428" y="2819400"/>
            <a:ext cx="16653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Key Reporting Fields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73744" y="1302026"/>
            <a:ext cx="21703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Master Key Reporting Field</a:t>
            </a:r>
          </a:p>
        </p:txBody>
      </p:sp>
      <p:sp>
        <p:nvSpPr>
          <p:cNvPr id="7" name="Oval 6"/>
          <p:cNvSpPr/>
          <p:nvPr/>
        </p:nvSpPr>
        <p:spPr>
          <a:xfrm>
            <a:off x="4689645" y="176374"/>
            <a:ext cx="777366" cy="2311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557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290</TotalTime>
  <Words>177</Words>
  <Application>Microsoft Office PowerPoint</Application>
  <PresentationFormat>On-screen Show (4:3)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Digital Measures</vt:lpstr>
      <vt:lpstr>Some uses for Digital Measures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Measures</dc:title>
  <dc:creator>Stan Guy</dc:creator>
  <cp:lastModifiedBy>Miriam Phelps</cp:lastModifiedBy>
  <cp:revision>34</cp:revision>
  <dcterms:created xsi:type="dcterms:W3CDTF">2017-03-27T20:52:00Z</dcterms:created>
  <dcterms:modified xsi:type="dcterms:W3CDTF">2017-05-26T21:46:38Z</dcterms:modified>
</cp:coreProperties>
</file>