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58" r:id="rId3"/>
    <p:sldId id="261" r:id="rId4"/>
    <p:sldId id="260" r:id="rId5"/>
    <p:sldId id="259" r:id="rId6"/>
    <p:sldId id="257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6"/>
    <p:restoredTop sz="91667"/>
  </p:normalViewPr>
  <p:slideViewPr>
    <p:cSldViewPr snapToGrid="0" snapToObjects="1">
      <p:cViewPr varScale="1">
        <p:scale>
          <a:sx n="47" d="100"/>
          <a:sy n="47" d="100"/>
        </p:scale>
        <p:origin x="104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0" y="5460613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7" y="5604885"/>
            <a:ext cx="1429669" cy="4064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/>
              <a:t>Presented by Bruce Wayne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Your Online Course</a:t>
            </a:r>
          </a:p>
        </p:txBody>
      </p:sp>
    </p:spTree>
    <p:extLst>
      <p:ext uri="{BB962C8B-B14F-4D97-AF65-F5344CB8AC3E}">
        <p14:creationId xmlns:p14="http://schemas.microsoft.com/office/powerpoint/2010/main" val="376254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69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69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you’ll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69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promise</a:t>
            </a:r>
          </a:p>
          <a:p>
            <a:pPr marL="0" indent="0">
              <a:buNone/>
            </a:pPr>
            <a:endParaRPr lang="en-US" spc="169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9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536"/>
              </a:lnSpc>
            </a:pPr>
            <a:r>
              <a:rPr lang="en-US" sz="4000" dirty="0">
                <a:solidFill>
                  <a:srgbClr val="002060"/>
                </a:solidFill>
                <a:latin typeface="Open Sans"/>
              </a:rPr>
              <a:t>MEET THE INSTRUCTOR</a:t>
            </a:r>
            <a:br>
              <a:rPr lang="en-US" sz="4000" dirty="0">
                <a:solidFill>
                  <a:srgbClr val="002060"/>
                </a:solidFill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pc="169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 and photo of instructor 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pc="169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why you are qualified to teach the course.</a:t>
            </a:r>
          </a:p>
        </p:txBody>
      </p:sp>
    </p:spTree>
    <p:extLst>
      <p:ext uri="{BB962C8B-B14F-4D97-AF65-F5344CB8AC3E}">
        <p14:creationId xmlns:p14="http://schemas.microsoft.com/office/powerpoint/2010/main" val="326700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Open Sans"/>
              </a:rPr>
              <a:t>INSERT OBJECTIVE #1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Open Sans"/>
              </a:rPr>
              <a:t>1.1 LECTURE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pc="169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course content here</a:t>
            </a:r>
          </a:p>
        </p:txBody>
      </p:sp>
    </p:spTree>
    <p:extLst>
      <p:ext uri="{BB962C8B-B14F-4D97-AF65-F5344CB8AC3E}">
        <p14:creationId xmlns:p14="http://schemas.microsoft.com/office/powerpoint/2010/main" val="96830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Open Sans"/>
              </a:rPr>
              <a:t>1.2 LECTURE MATERIALS</a:t>
            </a:r>
            <a:br>
              <a:rPr lang="en-US" sz="4000" dirty="0">
                <a:solidFill>
                  <a:srgbClr val="002060"/>
                </a:solidFill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Open Sans"/>
              </a:rPr>
              <a:t>INSERT OBJECTIVE #2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Open Sans"/>
              </a:rPr>
              <a:t>INSERT OBJECTIVE #3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6372-63A6-654B-B670-65E9EF760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659" y="3090446"/>
            <a:ext cx="10104034" cy="677108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2A6D-FE58-F642-9A02-05E7A70342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3983" y="5098473"/>
            <a:ext cx="10104034" cy="1360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contact </a:t>
            </a:r>
            <a:r>
              <a:rPr lang="en-US"/>
              <a:t>information is: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72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Office Theme</vt:lpstr>
      <vt:lpstr>Title of Your Online Course</vt:lpstr>
      <vt:lpstr>WELCOME TO THE COURSE</vt:lpstr>
      <vt:lpstr>MEET THE INSTRUCTOR </vt:lpstr>
      <vt:lpstr>INSERT OBJECTIVE #1 HERE</vt:lpstr>
      <vt:lpstr>1.1 LECTURE MATERIALS</vt:lpstr>
      <vt:lpstr>1.2 LECTURE MATERIALS </vt:lpstr>
      <vt:lpstr>INSERT OBJECTIVE #2 HERE</vt:lpstr>
      <vt:lpstr>INSERT OBJECTIVE #3 HERE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69</cp:revision>
  <dcterms:created xsi:type="dcterms:W3CDTF">2016-02-18T23:29:21Z</dcterms:created>
  <dcterms:modified xsi:type="dcterms:W3CDTF">2019-12-27T17:34:04Z</dcterms:modified>
</cp:coreProperties>
</file>