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8759825" cy="5843588"/>
  <p:notesSz cx="6858000" cy="9144000"/>
  <p:defaultTextStyle>
    <a:defPPr>
      <a:defRPr lang="en-US"/>
    </a:defPPr>
    <a:lvl1pPr marL="0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17178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34358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51536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68716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85894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503074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920253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337432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352"/>
    <a:srgbClr val="292F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43" d="100"/>
          <a:sy n="143" d="100"/>
        </p:scale>
        <p:origin x="-3264" y="-1384"/>
      </p:cViewPr>
      <p:guideLst>
        <p:guide orient="horz" pos="1841"/>
        <p:guide pos="27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6987" y="1815300"/>
            <a:ext cx="7445851" cy="12525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974" y="3311367"/>
            <a:ext cx="6131878" cy="149336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34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51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68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85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03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20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37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745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778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0874" y="234015"/>
            <a:ext cx="1970961" cy="4985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7992" y="234015"/>
            <a:ext cx="5766885" cy="4985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7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966" y="3755046"/>
            <a:ext cx="7445851" cy="116060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966" y="2476762"/>
            <a:ext cx="7445851" cy="1278285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171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343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5153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6871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8589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5030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92025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3374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89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7992" y="1363504"/>
            <a:ext cx="3868923" cy="385649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52912" y="1363504"/>
            <a:ext cx="3868923" cy="385649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08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7991" y="1308045"/>
            <a:ext cx="3870444" cy="545131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7178" indent="0">
              <a:buNone/>
              <a:defRPr sz="1900" b="1"/>
            </a:lvl2pPr>
            <a:lvl3pPr marL="834358" indent="0">
              <a:buNone/>
              <a:defRPr sz="1600" b="1"/>
            </a:lvl3pPr>
            <a:lvl4pPr marL="1251536" indent="0">
              <a:buNone/>
              <a:defRPr sz="1500" b="1"/>
            </a:lvl4pPr>
            <a:lvl5pPr marL="1668716" indent="0">
              <a:buNone/>
              <a:defRPr sz="1500" b="1"/>
            </a:lvl5pPr>
            <a:lvl6pPr marL="2085894" indent="0">
              <a:buNone/>
              <a:defRPr sz="1500" b="1"/>
            </a:lvl6pPr>
            <a:lvl7pPr marL="2503074" indent="0">
              <a:buNone/>
              <a:defRPr sz="1500" b="1"/>
            </a:lvl7pPr>
            <a:lvl8pPr marL="2920253" indent="0">
              <a:buNone/>
              <a:defRPr sz="1500" b="1"/>
            </a:lvl8pPr>
            <a:lvl9pPr marL="3337432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991" y="1853174"/>
            <a:ext cx="3870444" cy="33668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9870" y="1308045"/>
            <a:ext cx="3871965" cy="545131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7178" indent="0">
              <a:buNone/>
              <a:defRPr sz="1900" b="1"/>
            </a:lvl2pPr>
            <a:lvl3pPr marL="834358" indent="0">
              <a:buNone/>
              <a:defRPr sz="1600" b="1"/>
            </a:lvl3pPr>
            <a:lvl4pPr marL="1251536" indent="0">
              <a:buNone/>
              <a:defRPr sz="1500" b="1"/>
            </a:lvl4pPr>
            <a:lvl5pPr marL="1668716" indent="0">
              <a:buNone/>
              <a:defRPr sz="1500" b="1"/>
            </a:lvl5pPr>
            <a:lvl6pPr marL="2085894" indent="0">
              <a:buNone/>
              <a:defRPr sz="1500" b="1"/>
            </a:lvl6pPr>
            <a:lvl7pPr marL="2503074" indent="0">
              <a:buNone/>
              <a:defRPr sz="1500" b="1"/>
            </a:lvl7pPr>
            <a:lvl8pPr marL="2920253" indent="0">
              <a:buNone/>
              <a:defRPr sz="1500" b="1"/>
            </a:lvl8pPr>
            <a:lvl9pPr marL="3337432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49870" y="1853174"/>
            <a:ext cx="3871965" cy="33668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25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350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475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992" y="232661"/>
            <a:ext cx="2881923" cy="990164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4849" y="232662"/>
            <a:ext cx="4896985" cy="498734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7992" y="1222826"/>
            <a:ext cx="2881923" cy="3997176"/>
          </a:xfrm>
        </p:spPr>
        <p:txBody>
          <a:bodyPr/>
          <a:lstStyle>
            <a:lvl1pPr marL="0" indent="0">
              <a:buNone/>
              <a:defRPr sz="1200"/>
            </a:lvl1pPr>
            <a:lvl2pPr marL="417178" indent="0">
              <a:buNone/>
              <a:defRPr sz="1100"/>
            </a:lvl2pPr>
            <a:lvl3pPr marL="834358" indent="0">
              <a:buNone/>
              <a:defRPr sz="900"/>
            </a:lvl3pPr>
            <a:lvl4pPr marL="1251536" indent="0">
              <a:buNone/>
              <a:defRPr sz="800"/>
            </a:lvl4pPr>
            <a:lvl5pPr marL="1668716" indent="0">
              <a:buNone/>
              <a:defRPr sz="800"/>
            </a:lvl5pPr>
            <a:lvl6pPr marL="2085894" indent="0">
              <a:buNone/>
              <a:defRPr sz="800"/>
            </a:lvl6pPr>
            <a:lvl7pPr marL="2503074" indent="0">
              <a:buNone/>
              <a:defRPr sz="800"/>
            </a:lvl7pPr>
            <a:lvl8pPr marL="2920253" indent="0">
              <a:buNone/>
              <a:defRPr sz="800"/>
            </a:lvl8pPr>
            <a:lvl9pPr marL="3337432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6987" y="4090512"/>
            <a:ext cx="5255895" cy="48290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16987" y="522136"/>
            <a:ext cx="5255895" cy="3506153"/>
          </a:xfrm>
        </p:spPr>
        <p:txBody>
          <a:bodyPr/>
          <a:lstStyle>
            <a:lvl1pPr marL="0" indent="0">
              <a:buNone/>
              <a:defRPr sz="3000"/>
            </a:lvl1pPr>
            <a:lvl2pPr marL="417178" indent="0">
              <a:buNone/>
              <a:defRPr sz="2600"/>
            </a:lvl2pPr>
            <a:lvl3pPr marL="834358" indent="0">
              <a:buNone/>
              <a:defRPr sz="2200"/>
            </a:lvl3pPr>
            <a:lvl4pPr marL="1251536" indent="0">
              <a:buNone/>
              <a:defRPr sz="1900"/>
            </a:lvl4pPr>
            <a:lvl5pPr marL="1668716" indent="0">
              <a:buNone/>
              <a:defRPr sz="1900"/>
            </a:lvl5pPr>
            <a:lvl6pPr marL="2085894" indent="0">
              <a:buNone/>
              <a:defRPr sz="1900"/>
            </a:lvl6pPr>
            <a:lvl7pPr marL="2503074" indent="0">
              <a:buNone/>
              <a:defRPr sz="1900"/>
            </a:lvl7pPr>
            <a:lvl8pPr marL="2920253" indent="0">
              <a:buNone/>
              <a:defRPr sz="1900"/>
            </a:lvl8pPr>
            <a:lvl9pPr marL="3337432" indent="0">
              <a:buNone/>
              <a:defRPr sz="1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16987" y="4573419"/>
            <a:ext cx="5255895" cy="685810"/>
          </a:xfrm>
        </p:spPr>
        <p:txBody>
          <a:bodyPr/>
          <a:lstStyle>
            <a:lvl1pPr marL="0" indent="0">
              <a:buNone/>
              <a:defRPr sz="1200"/>
            </a:lvl1pPr>
            <a:lvl2pPr marL="417178" indent="0">
              <a:buNone/>
              <a:defRPr sz="1100"/>
            </a:lvl2pPr>
            <a:lvl3pPr marL="834358" indent="0">
              <a:buNone/>
              <a:defRPr sz="900"/>
            </a:lvl3pPr>
            <a:lvl4pPr marL="1251536" indent="0">
              <a:buNone/>
              <a:defRPr sz="800"/>
            </a:lvl4pPr>
            <a:lvl5pPr marL="1668716" indent="0">
              <a:buNone/>
              <a:defRPr sz="800"/>
            </a:lvl5pPr>
            <a:lvl6pPr marL="2085894" indent="0">
              <a:buNone/>
              <a:defRPr sz="800"/>
            </a:lvl6pPr>
            <a:lvl7pPr marL="2503074" indent="0">
              <a:buNone/>
              <a:defRPr sz="800"/>
            </a:lvl7pPr>
            <a:lvl8pPr marL="2920253" indent="0">
              <a:buNone/>
              <a:defRPr sz="800"/>
            </a:lvl8pPr>
            <a:lvl9pPr marL="3337432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84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7991" y="234015"/>
            <a:ext cx="7883843" cy="973932"/>
          </a:xfrm>
          <a:prstGeom prst="rect">
            <a:avLst/>
          </a:prstGeom>
        </p:spPr>
        <p:txBody>
          <a:bodyPr vert="horz" lIns="83435" tIns="41718" rIns="83435" bIns="4171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7991" y="1363504"/>
            <a:ext cx="7883843" cy="3856498"/>
          </a:xfrm>
          <a:prstGeom prst="rect">
            <a:avLst/>
          </a:prstGeom>
        </p:spPr>
        <p:txBody>
          <a:bodyPr vert="horz" lIns="83435" tIns="41718" rIns="83435" bIns="41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7991" y="5416141"/>
            <a:ext cx="2043959" cy="311117"/>
          </a:xfrm>
          <a:prstGeom prst="rect">
            <a:avLst/>
          </a:prstGeom>
        </p:spPr>
        <p:txBody>
          <a:bodyPr vert="horz" lIns="83435" tIns="41718" rIns="83435" bIns="4171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92940" y="5416141"/>
            <a:ext cx="2773945" cy="311117"/>
          </a:xfrm>
          <a:prstGeom prst="rect">
            <a:avLst/>
          </a:prstGeom>
        </p:spPr>
        <p:txBody>
          <a:bodyPr vert="horz" lIns="83435" tIns="41718" rIns="83435" bIns="41718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77875" y="5416141"/>
            <a:ext cx="2043959" cy="311117"/>
          </a:xfrm>
          <a:prstGeom prst="rect">
            <a:avLst/>
          </a:prstGeom>
        </p:spPr>
        <p:txBody>
          <a:bodyPr vert="horz" lIns="83435" tIns="41718" rIns="83435" bIns="41718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28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178" rtl="0" eaLnBrk="1" latinLnBrk="0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2884" indent="-312884" algn="l" defTabSz="417178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77916" indent="-260736" algn="l" defTabSz="417178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948" indent="-208590" algn="l" defTabSz="417178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60126" indent="-208590" algn="l" defTabSz="417178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77306" indent="-208590" algn="l" defTabSz="417178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94484" indent="-208590" algn="l" defTabSz="417178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11664" indent="-208590" algn="l" defTabSz="417178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28842" indent="-208590" algn="l" defTabSz="417178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546022" indent="-208590" algn="l" defTabSz="417178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7178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34358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51536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68716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85894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503074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20253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37432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epositphotos_2665399_m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9"/>
          <a:stretch/>
        </p:blipFill>
        <p:spPr>
          <a:xfrm>
            <a:off x="1" y="0"/>
            <a:ext cx="8759824" cy="58435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" y="3431466"/>
            <a:ext cx="8759809" cy="241212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8759825" cy="536116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5361164"/>
            <a:ext cx="8759825" cy="482425"/>
          </a:xfrm>
          <a:prstGeom prst="rect">
            <a:avLst/>
          </a:prstGeom>
          <a:solidFill>
            <a:srgbClr val="2C4352">
              <a:alpha val="8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" y="4863048"/>
            <a:ext cx="6616183" cy="5957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613" y="4959416"/>
            <a:ext cx="6132654" cy="360202"/>
          </a:xfrm>
        </p:spPr>
        <p:txBody>
          <a:bodyPr>
            <a:noAutofit/>
          </a:bodyPr>
          <a:lstStyle/>
          <a:p>
            <a:pPr algn="l"/>
            <a:r>
              <a:rPr lang="en-US" sz="2300" b="1" dirty="0">
                <a:solidFill>
                  <a:schemeClr val="bg1"/>
                </a:solidFill>
                <a:latin typeface="Arial"/>
                <a:cs typeface="Arial"/>
              </a:rPr>
              <a:t>When Should I Plant My </a:t>
            </a:r>
            <a:r>
              <a:rPr lang="en-US" sz="2300" b="1" dirty="0" smtClean="0">
                <a:solidFill>
                  <a:schemeClr val="bg1"/>
                </a:solidFill>
                <a:latin typeface="Arial"/>
                <a:cs typeface="Arial"/>
              </a:rPr>
              <a:t>Garden this Year?</a:t>
            </a:r>
            <a:endParaRPr lang="en-US" sz="23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98091" y="5428373"/>
            <a:ext cx="1589667" cy="331848"/>
          </a:xfrm>
        </p:spPr>
        <p:txBody>
          <a:bodyPr>
            <a:normAutofit/>
          </a:bodyPr>
          <a:lstStyle/>
          <a:p>
            <a:pPr algn="r"/>
            <a:r>
              <a:rPr lang="en-US" sz="1200" dirty="0" smtClean="0">
                <a:solidFill>
                  <a:schemeClr val="bg1"/>
                </a:solidFill>
                <a:latin typeface="Arial"/>
                <a:cs typeface="Arial"/>
              </a:rPr>
              <a:t>READ MORE </a:t>
            </a:r>
            <a:r>
              <a:rPr lang="en-US" sz="1400" dirty="0" smtClean="0">
                <a:solidFill>
                  <a:schemeClr val="bg1"/>
                </a:solidFill>
                <a:latin typeface="Arial"/>
                <a:cs typeface="Arial"/>
              </a:rPr>
              <a:t>&gt;</a:t>
            </a:r>
            <a:r>
              <a:rPr lang="en-US" sz="1400" dirty="0">
                <a:solidFill>
                  <a:schemeClr val="bg1"/>
                </a:solidFill>
                <a:latin typeface="Arial"/>
                <a:cs typeface="Arial"/>
              </a:rPr>
              <a:t>&gt;&gt;</a:t>
            </a:r>
            <a:endParaRPr lang="en-US" sz="1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7394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14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When Should I Plant My Garden this Year?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5</cp:revision>
  <dcterms:created xsi:type="dcterms:W3CDTF">2013-12-03T23:30:19Z</dcterms:created>
  <dcterms:modified xsi:type="dcterms:W3CDTF">2015-06-19T19:37:11Z</dcterms:modified>
</cp:coreProperties>
</file>