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18288000" cy="10287000"/>
  <p:notesSz cx="6858000" cy="9144000"/>
  <p:embeddedFontLst>
    <p:embeddedFont>
      <p:font typeface="Avenir Roman" panose="02000503020000020003" pitchFamily="2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Light" panose="020B0306030504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1pPr>
    <a:lvl2pPr marL="765353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2pPr>
    <a:lvl3pPr marL="1530705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3pPr>
    <a:lvl4pPr marL="2296058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4pPr>
    <a:lvl5pPr marL="3061410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5pPr>
    <a:lvl6pPr marL="3826763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6pPr>
    <a:lvl7pPr marL="4592115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7pPr>
    <a:lvl8pPr marL="5357468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8pPr>
    <a:lvl9pPr marL="6122820" algn="l" defTabSz="1530705" rtl="0" eaLnBrk="1" latinLnBrk="0" hangingPunct="1">
      <a:defRPr sz="30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38" userDrawn="1">
          <p15:clr>
            <a:srgbClr val="A4A3A4"/>
          </p15:clr>
        </p15:guide>
        <p15:guide id="2" pos="54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516" autoAdjust="0"/>
  </p:normalViewPr>
  <p:slideViewPr>
    <p:cSldViewPr>
      <p:cViewPr varScale="1">
        <p:scale>
          <a:sx n="50" d="100"/>
          <a:sy n="50" d="100"/>
        </p:scale>
        <p:origin x="184" y="448"/>
      </p:cViewPr>
      <p:guideLst>
        <p:guide orient="horz" pos="3038"/>
        <p:guide pos="54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7" y="2995914"/>
            <a:ext cx="14573250" cy="20672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1750" y="5464969"/>
            <a:ext cx="12001500" cy="24645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1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4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7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0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3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30128" y="386213"/>
            <a:ext cx="3857627" cy="82287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3" y="386213"/>
            <a:ext cx="11287127" cy="82287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337" y="6197205"/>
            <a:ext cx="14573250" cy="1915418"/>
          </a:xfrm>
        </p:spPr>
        <p:txBody>
          <a:bodyPr anchor="t"/>
          <a:lstStyle>
            <a:lvl1pPr algn="l">
              <a:defRPr sz="56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4337" y="4087567"/>
            <a:ext cx="14573250" cy="2109638"/>
          </a:xfrm>
        </p:spPr>
        <p:txBody>
          <a:bodyPr anchor="b"/>
          <a:lstStyle>
            <a:lvl1pPr marL="0" indent="0">
              <a:buNone/>
              <a:defRPr sz="2813">
                <a:solidFill>
                  <a:schemeClr val="tx1">
                    <a:tint val="75000"/>
                  </a:schemeClr>
                </a:solidFill>
              </a:defRPr>
            </a:lvl1pPr>
            <a:lvl2pPr marL="642973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2pPr>
            <a:lvl3pPr marL="1285946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3pPr>
            <a:lvl4pPr marL="1928919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571892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321486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857840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450081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514378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3" y="2250285"/>
            <a:ext cx="7572377" cy="6364635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5376" y="2250285"/>
            <a:ext cx="7572377" cy="6364635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813"/>
            </a:lvl3pPr>
            <a:lvl4pPr>
              <a:defRPr sz="2531"/>
            </a:lvl4pPr>
            <a:lvl5pPr>
              <a:defRPr sz="2531"/>
            </a:lvl5pPr>
            <a:lvl6pPr>
              <a:defRPr sz="2531"/>
            </a:lvl6pPr>
            <a:lvl7pPr>
              <a:defRPr sz="2531"/>
            </a:lvl7pPr>
            <a:lvl8pPr>
              <a:defRPr sz="2531"/>
            </a:lvl8pPr>
            <a:lvl9pPr>
              <a:defRPr sz="25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158753"/>
            <a:ext cx="7575353" cy="899665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73" indent="0">
              <a:buNone/>
              <a:defRPr sz="2813" b="1"/>
            </a:lvl2pPr>
            <a:lvl3pPr marL="1285946" indent="0">
              <a:buNone/>
              <a:defRPr sz="2531" b="1"/>
            </a:lvl3pPr>
            <a:lvl4pPr marL="1928919" indent="0">
              <a:buNone/>
              <a:defRPr sz="2250" b="1"/>
            </a:lvl4pPr>
            <a:lvl5pPr marL="2571892" indent="0">
              <a:buNone/>
              <a:defRPr sz="2250" b="1"/>
            </a:lvl5pPr>
            <a:lvl6pPr marL="3214866" indent="0">
              <a:buNone/>
              <a:defRPr sz="2250" b="1"/>
            </a:lvl6pPr>
            <a:lvl7pPr marL="3857840" indent="0">
              <a:buNone/>
              <a:defRPr sz="2250" b="1"/>
            </a:lvl7pPr>
            <a:lvl8pPr marL="4500813" indent="0">
              <a:buNone/>
              <a:defRPr sz="2250" b="1"/>
            </a:lvl8pPr>
            <a:lvl9pPr marL="5143786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3058418"/>
            <a:ext cx="7575353" cy="5556499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09425" y="2158753"/>
            <a:ext cx="7578328" cy="899665"/>
          </a:xfrm>
        </p:spPr>
        <p:txBody>
          <a:bodyPr anchor="b"/>
          <a:lstStyle>
            <a:lvl1pPr marL="0" indent="0">
              <a:buNone/>
              <a:defRPr sz="3375" b="1"/>
            </a:lvl1pPr>
            <a:lvl2pPr marL="642973" indent="0">
              <a:buNone/>
              <a:defRPr sz="2813" b="1"/>
            </a:lvl2pPr>
            <a:lvl3pPr marL="1285946" indent="0">
              <a:buNone/>
              <a:defRPr sz="2531" b="1"/>
            </a:lvl3pPr>
            <a:lvl4pPr marL="1928919" indent="0">
              <a:buNone/>
              <a:defRPr sz="2250" b="1"/>
            </a:lvl4pPr>
            <a:lvl5pPr marL="2571892" indent="0">
              <a:buNone/>
              <a:defRPr sz="2250" b="1"/>
            </a:lvl5pPr>
            <a:lvl6pPr marL="3214866" indent="0">
              <a:buNone/>
              <a:defRPr sz="2250" b="1"/>
            </a:lvl6pPr>
            <a:lvl7pPr marL="3857840" indent="0">
              <a:buNone/>
              <a:defRPr sz="2250" b="1"/>
            </a:lvl7pPr>
            <a:lvl8pPr marL="4500813" indent="0">
              <a:buNone/>
              <a:defRPr sz="2250" b="1"/>
            </a:lvl8pPr>
            <a:lvl9pPr marL="5143786" indent="0">
              <a:buNone/>
              <a:defRPr sz="22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09425" y="3058418"/>
            <a:ext cx="7578328" cy="5556499"/>
          </a:xfrm>
        </p:spPr>
        <p:txBody>
          <a:bodyPr/>
          <a:lstStyle>
            <a:lvl1pPr>
              <a:defRPr sz="3375"/>
            </a:lvl1pPr>
            <a:lvl2pPr>
              <a:defRPr sz="2813"/>
            </a:lvl2pPr>
            <a:lvl3pPr>
              <a:defRPr sz="2531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5" y="383976"/>
            <a:ext cx="5640587" cy="1634133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3219" y="383977"/>
            <a:ext cx="9584531" cy="8230940"/>
          </a:xfrm>
        </p:spPr>
        <p:txBody>
          <a:bodyPr/>
          <a:lstStyle>
            <a:lvl1pPr>
              <a:defRPr sz="4500"/>
            </a:lvl1pPr>
            <a:lvl2pPr>
              <a:defRPr sz="3938"/>
            </a:lvl2pPr>
            <a:lvl3pPr>
              <a:defRPr sz="3375"/>
            </a:lvl3pPr>
            <a:lvl4pPr>
              <a:defRPr sz="2813"/>
            </a:lvl4pPr>
            <a:lvl5pPr>
              <a:defRPr sz="2813"/>
            </a:lvl5pPr>
            <a:lvl6pPr>
              <a:defRPr sz="2813"/>
            </a:lvl6pPr>
            <a:lvl7pPr>
              <a:defRPr sz="2813"/>
            </a:lvl7pPr>
            <a:lvl8pPr>
              <a:defRPr sz="2813"/>
            </a:lvl8pPr>
            <a:lvl9pPr>
              <a:defRPr sz="28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5" y="2018113"/>
            <a:ext cx="5640587" cy="6596807"/>
          </a:xfrm>
        </p:spPr>
        <p:txBody>
          <a:bodyPr/>
          <a:lstStyle>
            <a:lvl1pPr marL="0" indent="0">
              <a:buNone/>
              <a:defRPr sz="1969"/>
            </a:lvl1pPr>
            <a:lvl2pPr marL="642973" indent="0">
              <a:buNone/>
              <a:defRPr sz="1688"/>
            </a:lvl2pPr>
            <a:lvl3pPr marL="1285946" indent="0">
              <a:buNone/>
              <a:defRPr sz="1406"/>
            </a:lvl3pPr>
            <a:lvl4pPr marL="1928919" indent="0">
              <a:buNone/>
              <a:defRPr sz="1266"/>
            </a:lvl4pPr>
            <a:lvl5pPr marL="2571892" indent="0">
              <a:buNone/>
              <a:defRPr sz="1266"/>
            </a:lvl5pPr>
            <a:lvl6pPr marL="3214866" indent="0">
              <a:buNone/>
              <a:defRPr sz="1266"/>
            </a:lvl6pPr>
            <a:lvl7pPr marL="3857840" indent="0">
              <a:buNone/>
              <a:defRPr sz="1266"/>
            </a:lvl7pPr>
            <a:lvl8pPr marL="4500813" indent="0">
              <a:buNone/>
              <a:defRPr sz="1266"/>
            </a:lvl8pPr>
            <a:lvl9pPr marL="5143786" indent="0">
              <a:buNone/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540" y="6750844"/>
            <a:ext cx="10287000" cy="796975"/>
          </a:xfrm>
        </p:spPr>
        <p:txBody>
          <a:bodyPr anchor="b"/>
          <a:lstStyle>
            <a:lvl1pPr algn="l">
              <a:defRPr sz="281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60540" y="861715"/>
            <a:ext cx="10287000" cy="5786438"/>
          </a:xfrm>
        </p:spPr>
        <p:txBody>
          <a:bodyPr/>
          <a:lstStyle>
            <a:lvl1pPr marL="0" indent="0">
              <a:buNone/>
              <a:defRPr sz="4500"/>
            </a:lvl1pPr>
            <a:lvl2pPr marL="642973" indent="0">
              <a:buNone/>
              <a:defRPr sz="3938"/>
            </a:lvl2pPr>
            <a:lvl3pPr marL="1285946" indent="0">
              <a:buNone/>
              <a:defRPr sz="3375"/>
            </a:lvl3pPr>
            <a:lvl4pPr marL="1928919" indent="0">
              <a:buNone/>
              <a:defRPr sz="2813"/>
            </a:lvl4pPr>
            <a:lvl5pPr marL="2571892" indent="0">
              <a:buNone/>
              <a:defRPr sz="2813"/>
            </a:lvl5pPr>
            <a:lvl6pPr marL="3214866" indent="0">
              <a:buNone/>
              <a:defRPr sz="2813"/>
            </a:lvl6pPr>
            <a:lvl7pPr marL="3857840" indent="0">
              <a:buNone/>
              <a:defRPr sz="2813"/>
            </a:lvl7pPr>
            <a:lvl8pPr marL="4500813" indent="0">
              <a:buNone/>
              <a:defRPr sz="2813"/>
            </a:lvl8pPr>
            <a:lvl9pPr marL="5143786" indent="0">
              <a:buNone/>
              <a:defRPr sz="281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60540" y="7547819"/>
            <a:ext cx="10287000" cy="1131837"/>
          </a:xfrm>
        </p:spPr>
        <p:txBody>
          <a:bodyPr/>
          <a:lstStyle>
            <a:lvl1pPr marL="0" indent="0">
              <a:buNone/>
              <a:defRPr sz="1969"/>
            </a:lvl1pPr>
            <a:lvl2pPr marL="642973" indent="0">
              <a:buNone/>
              <a:defRPr sz="1688"/>
            </a:lvl2pPr>
            <a:lvl3pPr marL="1285946" indent="0">
              <a:buNone/>
              <a:defRPr sz="1406"/>
            </a:lvl3pPr>
            <a:lvl4pPr marL="1928919" indent="0">
              <a:buNone/>
              <a:defRPr sz="1266"/>
            </a:lvl4pPr>
            <a:lvl5pPr marL="2571892" indent="0">
              <a:buNone/>
              <a:defRPr sz="1266"/>
            </a:lvl5pPr>
            <a:lvl6pPr marL="3214866" indent="0">
              <a:buNone/>
              <a:defRPr sz="1266"/>
            </a:lvl6pPr>
            <a:lvl7pPr marL="3857840" indent="0">
              <a:buNone/>
              <a:defRPr sz="1266"/>
            </a:lvl7pPr>
            <a:lvl8pPr marL="4500813" indent="0">
              <a:buNone/>
              <a:defRPr sz="1266"/>
            </a:lvl8pPr>
            <a:lvl9pPr marL="5143786" indent="0">
              <a:buNone/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386210"/>
            <a:ext cx="15430500" cy="1607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250285"/>
            <a:ext cx="15430500" cy="6364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0" y="8938621"/>
            <a:ext cx="4000500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57877" y="8938621"/>
            <a:ext cx="5429250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87250" y="8938621"/>
            <a:ext cx="4000500" cy="513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5946" rtl="0" eaLnBrk="1" latinLnBrk="0" hangingPunct="1">
        <a:spcBef>
          <a:spcPct val="0"/>
        </a:spcBef>
        <a:buNone/>
        <a:defRPr sz="61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230" indent="-482230" algn="l" defTabSz="128594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832" indent="-401859" algn="l" defTabSz="1285946" rtl="0" eaLnBrk="1" latinLnBrk="0" hangingPunct="1">
        <a:spcBef>
          <a:spcPct val="20000"/>
        </a:spcBef>
        <a:buFont typeface="Arial" pitchFamily="34" charset="0"/>
        <a:buChar char="–"/>
        <a:defRPr sz="3938" kern="1200">
          <a:solidFill>
            <a:schemeClr val="tx1"/>
          </a:solidFill>
          <a:latin typeface="+mn-lt"/>
          <a:ea typeface="+mn-ea"/>
          <a:cs typeface="+mn-cs"/>
        </a:defRPr>
      </a:lvl2pPr>
      <a:lvl3pPr marL="1607433" indent="-321486" algn="l" defTabSz="1285946" rtl="0" eaLnBrk="1" latinLnBrk="0" hangingPunct="1">
        <a:spcBef>
          <a:spcPct val="20000"/>
        </a:spcBef>
        <a:buFont typeface="Arial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3pPr>
      <a:lvl4pPr marL="2250406" indent="-321486" algn="l" defTabSz="1285946" rtl="0" eaLnBrk="1" latinLnBrk="0" hangingPunct="1">
        <a:spcBef>
          <a:spcPct val="20000"/>
        </a:spcBef>
        <a:buFont typeface="Arial" pitchFamily="34" charset="0"/>
        <a:buChar char="–"/>
        <a:defRPr sz="2813" kern="1200">
          <a:solidFill>
            <a:schemeClr val="tx1"/>
          </a:solidFill>
          <a:latin typeface="+mn-lt"/>
          <a:ea typeface="+mn-ea"/>
          <a:cs typeface="+mn-cs"/>
        </a:defRPr>
      </a:lvl4pPr>
      <a:lvl5pPr marL="2893379" indent="-321486" algn="l" defTabSz="1285946" rtl="0" eaLnBrk="1" latinLnBrk="0" hangingPunct="1">
        <a:spcBef>
          <a:spcPct val="20000"/>
        </a:spcBef>
        <a:buFont typeface="Arial" pitchFamily="34" charset="0"/>
        <a:buChar char="»"/>
        <a:defRPr sz="2813" kern="1200">
          <a:solidFill>
            <a:schemeClr val="tx1"/>
          </a:solidFill>
          <a:latin typeface="+mn-lt"/>
          <a:ea typeface="+mn-ea"/>
          <a:cs typeface="+mn-cs"/>
        </a:defRPr>
      </a:lvl5pPr>
      <a:lvl6pPr marL="3536352" indent="-321486" algn="l" defTabSz="1285946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6pPr>
      <a:lvl7pPr marL="4179325" indent="-321486" algn="l" defTabSz="1285946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7pPr>
      <a:lvl8pPr marL="4822300" indent="-321486" algn="l" defTabSz="1285946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8pPr>
      <a:lvl9pPr marL="5465271" indent="-321486" algn="l" defTabSz="1285946" rtl="0" eaLnBrk="1" latinLnBrk="0" hangingPunct="1">
        <a:spcBef>
          <a:spcPct val="20000"/>
        </a:spcBef>
        <a:buFont typeface="Arial" pitchFamily="34" charset="0"/>
        <a:buChar char="•"/>
        <a:defRPr sz="28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42973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85946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928919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4pPr>
      <a:lvl5pPr marL="2571892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5pPr>
      <a:lvl6pPr marL="3214866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6pPr>
      <a:lvl7pPr marL="3857840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7pPr>
      <a:lvl8pPr marL="4500813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8pPr>
      <a:lvl9pPr marL="5143786" algn="l" defTabSz="1285946" rtl="0" eaLnBrk="1" latinLnBrk="0" hangingPunct="1">
        <a:defRPr sz="2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365076"/>
            <a:ext cx="17602200" cy="5616624"/>
            <a:chOff x="0" y="0"/>
            <a:chExt cx="12482447" cy="54860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037" b="17037"/>
            <a:stretch>
              <a:fillRect/>
            </a:stretch>
          </p:blipFill>
          <p:spPr>
            <a:xfrm>
              <a:off x="0" y="0"/>
              <a:ext cx="12482447" cy="548605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178969" y="6755219"/>
            <a:ext cx="11947922" cy="265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7"/>
              </a:lnSpc>
            </a:pPr>
            <a:r>
              <a:rPr lang="en-US" sz="10187" dirty="0">
                <a:solidFill>
                  <a:srgbClr val="002060"/>
                </a:solidFill>
                <a:latin typeface="Avenir Roman" panose="02000503020000020003" pitchFamily="2" charset="0"/>
              </a:rPr>
              <a:t>Online Gardening Course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8969" y="9410157"/>
            <a:ext cx="11948138" cy="43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5"/>
              </a:lnSpc>
            </a:pPr>
            <a:r>
              <a:rPr lang="en-US" sz="2547" b="1" spc="152" dirty="0">
                <a:solidFill>
                  <a:srgbClr val="41AE9F"/>
                </a:solidFill>
                <a:latin typeface="Open Sans"/>
              </a:rPr>
              <a:t>PRESENTED BY CLARK KENT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58327-A7BD-9845-B73E-3FCEB340F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211" y="9151690"/>
            <a:ext cx="3222789" cy="947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76824"/>
            <a:ext cx="17678400" cy="5786076"/>
            <a:chOff x="0" y="0"/>
            <a:chExt cx="12482447" cy="54860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119" b="17119"/>
            <a:stretch>
              <a:fillRect/>
            </a:stretch>
          </p:blipFill>
          <p:spPr>
            <a:xfrm>
              <a:off x="0" y="0"/>
              <a:ext cx="12482447" cy="548605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178969" y="7125471"/>
            <a:ext cx="1194813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INSERT OBJECTIVE #2 HERE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8970" y="8263669"/>
            <a:ext cx="11974711" cy="90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222222"/>
                </a:solidFill>
                <a:latin typeface="Open Sans Light"/>
              </a:rPr>
              <a:t>Gardening is the activity of growing and maintaining the garden. This work is done by an amateur or professional gardener. A gardener might also work in a non-garden setting, such as a park, a roadside embankment, or other public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1EF7C-7DE6-6D4A-A6B9-EE4BC4DC0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4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76824"/>
            <a:ext cx="17678400" cy="5786076"/>
            <a:chOff x="0" y="0"/>
            <a:chExt cx="12482447" cy="54860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119" b="17119"/>
            <a:stretch>
              <a:fillRect/>
            </a:stretch>
          </p:blipFill>
          <p:spPr>
            <a:xfrm>
              <a:off x="0" y="0"/>
              <a:ext cx="12482447" cy="548605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178969" y="7125471"/>
            <a:ext cx="1194813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INSERT OBJECTIVE #3 HERE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8970" y="8263669"/>
            <a:ext cx="11974711" cy="90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222222"/>
                </a:solidFill>
                <a:latin typeface="Open Sans Light"/>
              </a:rPr>
              <a:t>Gardening is the activity of growing and maintaining the garden. This work is done by an amateur or professional gardener. A gardener might also work in a non-garden setting, such as a park, a roadside embankment, or other public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1EF7C-7DE6-6D4A-A6B9-EE4BC4DC0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1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178969" y="7054031"/>
            <a:ext cx="11947922" cy="84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Avenir Roman" panose="02000503020000020003" pitchFamily="2" charset="0"/>
              </a:rPr>
              <a:t>THANK YOU!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8969" y="8150309"/>
            <a:ext cx="11948138" cy="38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2263" b="1" spc="135" dirty="0">
                <a:solidFill>
                  <a:srgbClr val="41AE9F"/>
                </a:solidFill>
                <a:latin typeface="Open Sans"/>
              </a:rPr>
              <a:t>FOR MORE INFO, VISIT: GARDEN.USU.EDU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C39DBC63-9414-C048-A344-F44E86A13A46}"/>
              </a:ext>
            </a:extLst>
          </p:cNvPr>
          <p:cNvGrpSpPr/>
          <p:nvPr/>
        </p:nvGrpSpPr>
        <p:grpSpPr>
          <a:xfrm>
            <a:off x="304800" y="446276"/>
            <a:ext cx="17602200" cy="5616624"/>
            <a:chOff x="0" y="0"/>
            <a:chExt cx="12482447" cy="548605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9A6A444B-88D7-C841-B1A3-2EDE60EE2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7037" b="17037"/>
            <a:stretch>
              <a:fillRect/>
            </a:stretch>
          </p:blipFill>
          <p:spPr>
            <a:xfrm>
              <a:off x="0" y="0"/>
              <a:ext cx="12482447" cy="548605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EB82C00-DAC3-E045-B0CD-A6CB2F077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211" y="9151690"/>
            <a:ext cx="3222789" cy="947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276820"/>
            <a:ext cx="5375672" cy="9733359"/>
            <a:chOff x="0" y="0"/>
            <a:chExt cx="5096933" cy="9228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1569" r="46259"/>
            <a:stretch>
              <a:fillRect/>
            </a:stretch>
          </p:blipFill>
          <p:spPr>
            <a:xfrm>
              <a:off x="0" y="0"/>
              <a:ext cx="5096933" cy="922866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477000" y="952500"/>
            <a:ext cx="10245328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WELCOME TO THE COURSE!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86130" y="2247900"/>
            <a:ext cx="6308824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you’ll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promise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spc="169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F60AF-D01F-9349-97A3-86268ED85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76820"/>
            <a:ext cx="5375672" cy="9733359"/>
            <a:chOff x="0" y="0"/>
            <a:chExt cx="5096933" cy="9228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567" r="31567"/>
            <a:stretch>
              <a:fillRect/>
            </a:stretch>
          </p:blipFill>
          <p:spPr>
            <a:xfrm>
              <a:off x="0" y="0"/>
              <a:ext cx="5096933" cy="922866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298706" y="495300"/>
            <a:ext cx="8484094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MEET</a:t>
            </a:r>
          </a:p>
          <a:p>
            <a:pPr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THE INSTRUCTOR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98706" y="2561830"/>
            <a:ext cx="1069389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 and photo of instructor 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why you are qualified to teach the course.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C9B16-1381-B544-A04A-CFACEE0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76824"/>
            <a:ext cx="17678400" cy="5786076"/>
            <a:chOff x="0" y="0"/>
            <a:chExt cx="12482447" cy="54860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119" b="17119"/>
            <a:stretch>
              <a:fillRect/>
            </a:stretch>
          </p:blipFill>
          <p:spPr>
            <a:xfrm>
              <a:off x="0" y="0"/>
              <a:ext cx="12482447" cy="548605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178969" y="7125471"/>
            <a:ext cx="1194813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INSERT OBJECTIVE #1 HERE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8970" y="8263669"/>
            <a:ext cx="11974711" cy="90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222222"/>
                </a:solidFill>
                <a:latin typeface="Open Sans Light"/>
              </a:rPr>
              <a:t>Gardening is the activity of growing and maintaining the garden. This work is done by an amateur or professional gardener. A gardener might also work in a non-garden setting, such as a park, a roadside embankment, or other public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1EF7C-7DE6-6D4A-A6B9-EE4BC4DC0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07936" y="266700"/>
            <a:ext cx="5375264" cy="9743214"/>
            <a:chOff x="2141319" y="-9595"/>
            <a:chExt cx="5096545" cy="92380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707" r="12707"/>
            <a:stretch>
              <a:fillRect/>
            </a:stretch>
          </p:blipFill>
          <p:spPr>
            <a:xfrm>
              <a:off x="2141319" y="-9595"/>
              <a:ext cx="5096545" cy="455550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0504" b="20504"/>
            <a:stretch>
              <a:fillRect/>
            </a:stretch>
          </p:blipFill>
          <p:spPr>
            <a:xfrm>
              <a:off x="2141319" y="4672911"/>
              <a:ext cx="5096545" cy="4555504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85800" y="610491"/>
            <a:ext cx="99060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1.1 LECTURE MATERIALS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13734673-A63F-2D4B-88C3-B888F9B9B36A}"/>
              </a:ext>
            </a:extLst>
          </p:cNvPr>
          <p:cNvSpPr txBox="1"/>
          <p:nvPr/>
        </p:nvSpPr>
        <p:spPr>
          <a:xfrm>
            <a:off x="905974" y="1866900"/>
            <a:ext cx="1069389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course content here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87898" y="3450899"/>
            <a:ext cx="11947922" cy="312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"Why try to explain miracles to</a:t>
            </a:r>
          </a:p>
          <a:p>
            <a:pPr algn="ctr">
              <a:lnSpc>
                <a:spcPts val="8320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your kids when you can just</a:t>
            </a:r>
          </a:p>
          <a:p>
            <a:pPr algn="ctr">
              <a:lnSpc>
                <a:spcPts val="8320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have them plant a garden."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170039" y="2542466"/>
            <a:ext cx="11948138" cy="38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2263" b="1" spc="135">
                <a:solidFill>
                  <a:srgbClr val="41AE9F"/>
                </a:solidFill>
                <a:latin typeface="Open Sans"/>
              </a:rPr>
              <a:t>QUOTE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70039" y="7209963"/>
            <a:ext cx="11947922" cy="28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222222"/>
                </a:solidFill>
                <a:latin typeface="Open Sans Light"/>
              </a:rPr>
              <a:t>Robert Brault, Freelance Writer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55C34-7560-FF4D-B4E0-927B61406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62825" y="2321720"/>
            <a:ext cx="13163325" cy="4072129"/>
            <a:chOff x="0" y="0"/>
            <a:chExt cx="12480783" cy="386098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850" r="14777"/>
            <a:stretch>
              <a:fillRect/>
            </a:stretch>
          </p:blipFill>
          <p:spPr>
            <a:xfrm>
              <a:off x="0" y="0"/>
              <a:ext cx="4075594" cy="386098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850" r="14777"/>
            <a:stretch>
              <a:fillRect/>
            </a:stretch>
          </p:blipFill>
          <p:spPr>
            <a:xfrm>
              <a:off x="4202594" y="0"/>
              <a:ext cx="4075594" cy="386098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8803" r="205" b="18803"/>
            <a:stretch>
              <a:fillRect/>
            </a:stretch>
          </p:blipFill>
          <p:spPr>
            <a:xfrm>
              <a:off x="8405189" y="0"/>
              <a:ext cx="4075594" cy="386098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2839641" y="7043027"/>
            <a:ext cx="3768328" cy="38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2263" b="1" spc="135">
                <a:solidFill>
                  <a:srgbClr val="222222"/>
                </a:solidFill>
                <a:latin typeface="Open Sans"/>
              </a:rPr>
              <a:t> SEDUM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61110" y="758601"/>
            <a:ext cx="1194813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1.2 LECTURE MATERIALS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48574" y="7647519"/>
            <a:ext cx="3763863" cy="59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222222"/>
                </a:solidFill>
                <a:latin typeface="Open Sans Light"/>
              </a:rPr>
              <a:t>The plants vary from annual and creeping herbs to shrubs.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50906" y="7051957"/>
            <a:ext cx="3752021" cy="382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2263" b="1" spc="135">
                <a:solidFill>
                  <a:srgbClr val="222222"/>
                </a:solidFill>
                <a:latin typeface="Open Sans"/>
              </a:rPr>
              <a:t>ECHEVERIA AGAVE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41978" y="7656451"/>
            <a:ext cx="3752021" cy="121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222222"/>
                </a:solidFill>
                <a:latin typeface="Open Sans Light"/>
              </a:rPr>
              <a:t>They are drought-resistant, although they do better with regular deep watering and fertilizing.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97892" y="7043026"/>
            <a:ext cx="3752021" cy="79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US" sz="2263" b="1" spc="135">
                <a:solidFill>
                  <a:srgbClr val="222222"/>
                </a:solidFill>
                <a:latin typeface="Open Sans"/>
              </a:rPr>
              <a:t>ECHEVERIA</a:t>
            </a:r>
          </a:p>
          <a:p>
            <a:pPr algn="ctr">
              <a:lnSpc>
                <a:spcPts val="3168"/>
              </a:lnSpc>
            </a:pPr>
            <a:r>
              <a:rPr lang="en-US" sz="2263" b="1" spc="135">
                <a:solidFill>
                  <a:srgbClr val="222222"/>
                </a:solidFill>
                <a:latin typeface="Open Sans"/>
              </a:rPr>
              <a:t>GREEN PRINCE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88961" y="8040424"/>
            <a:ext cx="3752021" cy="90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222222"/>
                </a:solidFill>
                <a:latin typeface="Open Sans Light"/>
              </a:rPr>
              <a:t>They can be propagated easily by separating offsets, but also by leaf cuttings, and by seed.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39644" y="8451190"/>
            <a:ext cx="3763863" cy="28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41AE9F"/>
                </a:solidFill>
                <a:latin typeface="Open Sans Light"/>
              </a:rPr>
              <a:t>$ 4.85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50906" y="9067338"/>
            <a:ext cx="3750469" cy="28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41AE9F"/>
                </a:solidFill>
                <a:latin typeface="Open Sans Light"/>
              </a:rPr>
              <a:t>$ 4.55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97892" y="9156635"/>
            <a:ext cx="3752021" cy="28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697" spc="169">
                <a:solidFill>
                  <a:srgbClr val="41AE9F"/>
                </a:solidFill>
                <a:latin typeface="Open Sans Light"/>
              </a:rPr>
              <a:t>$ 4.65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8EB784-97A2-AD47-A90C-4A11B129D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3127" y="286943"/>
            <a:ext cx="5375673" cy="9733357"/>
            <a:chOff x="-2180449" y="9597"/>
            <a:chExt cx="5096934" cy="922866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318" b="373"/>
            <a:stretch>
              <a:fillRect/>
            </a:stretch>
          </p:blipFill>
          <p:spPr>
            <a:xfrm>
              <a:off x="-2180449" y="9597"/>
              <a:ext cx="5096933" cy="5461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192" r="47711" b="-702"/>
            <a:stretch>
              <a:fillRect/>
            </a:stretch>
          </p:blipFill>
          <p:spPr>
            <a:xfrm>
              <a:off x="-2180449" y="5597596"/>
              <a:ext cx="2484967" cy="36406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7088" r="27088" b="-702"/>
            <a:stretch>
              <a:fillRect/>
            </a:stretch>
          </p:blipFill>
          <p:spPr>
            <a:xfrm>
              <a:off x="431518" y="5597596"/>
              <a:ext cx="2484967" cy="364066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654C9B9-AABA-8047-A72F-06CE68FDD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781" y="9397889"/>
            <a:ext cx="2082619" cy="61229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D76CFB0B-16AD-3245-8754-965D168BA726}"/>
              </a:ext>
            </a:extLst>
          </p:cNvPr>
          <p:cNvSpPr txBox="1"/>
          <p:nvPr/>
        </p:nvSpPr>
        <p:spPr>
          <a:xfrm>
            <a:off x="7696203" y="480019"/>
            <a:ext cx="99060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1.3 LECTURE MATERIALS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15DC7275-B536-244C-8DAE-CCB78B43EF70}"/>
              </a:ext>
            </a:extLst>
          </p:cNvPr>
          <p:cNvSpPr txBox="1"/>
          <p:nvPr/>
        </p:nvSpPr>
        <p:spPr>
          <a:xfrm>
            <a:off x="6705600" y="1790700"/>
            <a:ext cx="1069389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course content here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49200" y="276820"/>
            <a:ext cx="5375672" cy="9733359"/>
            <a:chOff x="0" y="0"/>
            <a:chExt cx="5096933" cy="92286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567" r="31567"/>
            <a:stretch>
              <a:fillRect/>
            </a:stretch>
          </p:blipFill>
          <p:spPr>
            <a:xfrm>
              <a:off x="0" y="0"/>
              <a:ext cx="5096933" cy="9228667"/>
            </a:xfrm>
            <a:prstGeom prst="rect">
              <a:avLst/>
            </a:prstGeom>
          </p:spPr>
        </p:pic>
      </p:grpSp>
      <p:sp>
        <p:nvSpPr>
          <p:cNvPr id="14" name="TextBox 5">
            <a:extLst>
              <a:ext uri="{FF2B5EF4-FFF2-40B4-BE49-F238E27FC236}">
                <a16:creationId xmlns:a16="http://schemas.microsoft.com/office/drawing/2014/main" id="{54CFD5DC-061B-204A-9C31-DD6A4060057A}"/>
              </a:ext>
            </a:extLst>
          </p:cNvPr>
          <p:cNvSpPr txBox="1"/>
          <p:nvPr/>
        </p:nvSpPr>
        <p:spPr>
          <a:xfrm>
            <a:off x="685800" y="610491"/>
            <a:ext cx="99060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en-US" sz="5943" b="1" dirty="0">
                <a:solidFill>
                  <a:srgbClr val="002060"/>
                </a:solidFill>
                <a:latin typeface="Open Sans"/>
              </a:rPr>
              <a:t>1.4 LECTURE MATERIALS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89DC6E9C-18C1-3C4B-A164-76ABF5131D5E}"/>
              </a:ext>
            </a:extLst>
          </p:cNvPr>
          <p:cNvSpPr txBox="1"/>
          <p:nvPr/>
        </p:nvSpPr>
        <p:spPr>
          <a:xfrm>
            <a:off x="926606" y="1790700"/>
            <a:ext cx="1069389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169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course content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310</Words>
  <Application>Microsoft Macintosh PowerPoint</Application>
  <PresentationFormat>Custom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Avenir Roman</vt:lpstr>
      <vt:lpstr>Calibri</vt:lpstr>
      <vt:lpstr>Open Sans</vt:lpstr>
      <vt:lpstr>Open Sans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Plant Garden Product Presentation</dc:title>
  <cp:lastModifiedBy>Mike Whitesides</cp:lastModifiedBy>
  <cp:revision>7</cp:revision>
  <dcterms:created xsi:type="dcterms:W3CDTF">2006-08-16T00:00:00Z</dcterms:created>
  <dcterms:modified xsi:type="dcterms:W3CDTF">2019-12-27T16:38:15Z</dcterms:modified>
  <dc:identifier>DADtW2EwQsY</dc:identifier>
</cp:coreProperties>
</file>