
<file path=[Content_Types].xml><?xml version="1.0" encoding="utf-8"?>
<Types xmlns="http://schemas.openxmlformats.org/package/2006/content-types">
  <Override PartName="/docProps/core.xml" ContentType="application/vnd.openxmlformats-package.core-properties+xml"/>
  <Default Extension="rels" ContentType="application/vnd.openxmlformats-package.relationships+xml"/>
  <Override PartName="/ppt/slideLayouts/slideLayout6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.xml" ContentType="application/vnd.openxmlformats-officedocument.presentationml.slideLayout+xml"/>
  <Default Extension="png" ContentType="image/png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docProps/app.xml" ContentType="application/vnd.openxmlformats-officedocument.extended-propertie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7.xml" ContentType="application/vnd.openxmlformats-officedocument.presentationml.slideLayout+xml"/>
  <Default Extension="pdf" ContentType="application/pdf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2.xml" ContentType="application/vnd.openxmlformats-officedocument.presentationml.slideLayout+xml"/>
  <Default Extension="bin" ContentType="application/vnd.openxmlformats-officedocument.presentationml.printerSettings"/>
  <Override PartName="/ppt/slides/slide1.xml" ContentType="application/vnd.openxmlformats-officedocument.presentationml.slide+xml"/>
  <Default Extension="jpeg" ContentType="image/jpeg"/>
  <Override PartName="/ppt/slideLayouts/slideLayout4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6" r:id="rId2"/>
  </p:sldIdLst>
  <p:sldSz cx="3557588" cy="2020888"/>
  <p:notesSz cx="6858000" cy="9144000"/>
  <p:defaultTextStyle>
    <a:defPPr>
      <a:defRPr lang="en-US"/>
    </a:defPPr>
    <a:lvl1pPr marL="0" algn="l" defTabSz="159362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1pPr>
    <a:lvl2pPr marL="159362" algn="l" defTabSz="159362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2pPr>
    <a:lvl3pPr marL="318725" algn="l" defTabSz="159362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3pPr>
    <a:lvl4pPr marL="478087" algn="l" defTabSz="159362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4pPr>
    <a:lvl5pPr marL="637450" algn="l" defTabSz="159362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5pPr>
    <a:lvl6pPr marL="796812" algn="l" defTabSz="159362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6pPr>
    <a:lvl7pPr marL="956174" algn="l" defTabSz="159362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7pPr>
    <a:lvl8pPr marL="1115536" algn="l" defTabSz="159362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8pPr>
    <a:lvl9pPr marL="1274899" algn="l" defTabSz="159362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lrMru>
    <a:srgbClr val="292F5A"/>
  </p:clrMru>
  <p:extLst>
    <p:ext uri="{E76CE94A-603C-4142-B9EB-6D1370010A27}">
      <p14:discardImageEditData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0"/>
    </p:ext>
    <p:ext uri="{D31A062A-798A-4329-ABDD-BBA856620510}">
      <p14:defaultImageDpi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>
        <p:scale>
          <a:sx n="294" d="100"/>
          <a:sy n="294" d="100"/>
        </p:scale>
        <p:origin x="-2672" y="-1560"/>
      </p:cViewPr>
      <p:guideLst>
        <p:guide orient="horz" pos="637"/>
        <p:guide pos="112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6819" y="627785"/>
            <a:ext cx="3023950" cy="43318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638" y="1145170"/>
            <a:ext cx="2490312" cy="51644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593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3187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780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6374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968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9561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1155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2748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CAA32-E4DF-0C4B-93E9-C553178E590E}" type="datetimeFigureOut">
              <a:rPr lang="en-US" smtClean="0"/>
              <a:pPr/>
              <a:t>1/21/14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2A1D5-FEF4-D049-9990-7AAE6B5972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4657455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CAA32-E4DF-0C4B-93E9-C553178E590E}" type="datetimeFigureOut">
              <a:rPr lang="en-US" smtClean="0"/>
              <a:pPr/>
              <a:t>1/21/14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2A1D5-FEF4-D049-9990-7AAE6B5972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4107783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579252" y="80929"/>
            <a:ext cx="800457" cy="172430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7880" y="80929"/>
            <a:ext cx="2342079" cy="172430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CAA32-E4DF-0C4B-93E9-C553178E590E}" type="datetimeFigureOut">
              <a:rPr lang="en-US" smtClean="0"/>
              <a:pPr/>
              <a:t>1/21/14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2A1D5-FEF4-D049-9990-7AAE6B5972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0596786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CAA32-E4DF-0C4B-93E9-C553178E590E}" type="datetimeFigureOut">
              <a:rPr lang="en-US" smtClean="0"/>
              <a:pPr/>
              <a:t>1/21/14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2A1D5-FEF4-D049-9990-7AAE6B5972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651807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1025" y="1298608"/>
            <a:ext cx="3023950" cy="401371"/>
          </a:xfrm>
        </p:spPr>
        <p:txBody>
          <a:bodyPr anchor="t"/>
          <a:lstStyle>
            <a:lvl1pPr algn="l">
              <a:defRPr sz="1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81025" y="856539"/>
            <a:ext cx="3023950" cy="442069"/>
          </a:xfrm>
        </p:spPr>
        <p:txBody>
          <a:bodyPr anchor="b"/>
          <a:lstStyle>
            <a:lvl1pPr marL="0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1pPr>
            <a:lvl2pPr marL="159362" indent="0">
              <a:buNone/>
              <a:defRPr sz="600">
                <a:solidFill>
                  <a:schemeClr val="tx1">
                    <a:tint val="75000"/>
                  </a:schemeClr>
                </a:solidFill>
              </a:defRPr>
            </a:lvl2pPr>
            <a:lvl3pPr marL="318725" indent="0">
              <a:buNone/>
              <a:defRPr sz="600">
                <a:solidFill>
                  <a:schemeClr val="tx1">
                    <a:tint val="75000"/>
                  </a:schemeClr>
                </a:solidFill>
              </a:defRPr>
            </a:lvl3pPr>
            <a:lvl4pPr marL="478087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4pPr>
            <a:lvl5pPr marL="637450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5pPr>
            <a:lvl6pPr marL="796812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6pPr>
            <a:lvl7pPr marL="956174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7pPr>
            <a:lvl8pPr marL="1115536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8pPr>
            <a:lvl9pPr marL="1274899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CAA32-E4DF-0C4B-93E9-C553178E590E}" type="datetimeFigureOut">
              <a:rPr lang="en-US" smtClean="0"/>
              <a:pPr/>
              <a:t>1/21/14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2A1D5-FEF4-D049-9990-7AAE6B5972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4698994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7880" y="471540"/>
            <a:ext cx="1571268" cy="1333693"/>
          </a:xfrm>
        </p:spPr>
        <p:txBody>
          <a:bodyPr/>
          <a:lstStyle>
            <a:lvl1pPr>
              <a:defRPr sz="10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08441" y="471540"/>
            <a:ext cx="1571268" cy="1333693"/>
          </a:xfrm>
        </p:spPr>
        <p:txBody>
          <a:bodyPr/>
          <a:lstStyle>
            <a:lvl1pPr>
              <a:defRPr sz="10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CAA32-E4DF-0C4B-93E9-C553178E590E}" type="datetimeFigureOut">
              <a:rPr lang="en-US" smtClean="0"/>
              <a:pPr/>
              <a:t>1/21/14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2A1D5-FEF4-D049-9990-7AAE6B5972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6200858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879" y="452361"/>
            <a:ext cx="1571886" cy="188523"/>
          </a:xfrm>
        </p:spPr>
        <p:txBody>
          <a:bodyPr anchor="b"/>
          <a:lstStyle>
            <a:lvl1pPr marL="0" indent="0">
              <a:buNone/>
              <a:defRPr sz="800" b="1"/>
            </a:lvl1pPr>
            <a:lvl2pPr marL="159362" indent="0">
              <a:buNone/>
              <a:defRPr sz="700" b="1"/>
            </a:lvl2pPr>
            <a:lvl3pPr marL="318725" indent="0">
              <a:buNone/>
              <a:defRPr sz="600" b="1"/>
            </a:lvl3pPr>
            <a:lvl4pPr marL="478087" indent="0">
              <a:buNone/>
              <a:defRPr sz="600" b="1"/>
            </a:lvl4pPr>
            <a:lvl5pPr marL="637450" indent="0">
              <a:buNone/>
              <a:defRPr sz="600" b="1"/>
            </a:lvl5pPr>
            <a:lvl6pPr marL="796812" indent="0">
              <a:buNone/>
              <a:defRPr sz="600" b="1"/>
            </a:lvl6pPr>
            <a:lvl7pPr marL="956174" indent="0">
              <a:buNone/>
              <a:defRPr sz="600" b="1"/>
            </a:lvl7pPr>
            <a:lvl8pPr marL="1115536" indent="0">
              <a:buNone/>
              <a:defRPr sz="600" b="1"/>
            </a:lvl8pPr>
            <a:lvl9pPr marL="1274899" indent="0">
              <a:buNone/>
              <a:defRPr sz="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7879" y="640883"/>
            <a:ext cx="1571886" cy="1164350"/>
          </a:xfrm>
        </p:spPr>
        <p:txBody>
          <a:bodyPr/>
          <a:lstStyle>
            <a:lvl1pPr>
              <a:defRPr sz="800"/>
            </a:lvl1pPr>
            <a:lvl2pPr>
              <a:defRPr sz="700"/>
            </a:lvl2pPr>
            <a:lvl3pPr>
              <a:defRPr sz="6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807206" y="452361"/>
            <a:ext cx="1572503" cy="188523"/>
          </a:xfrm>
        </p:spPr>
        <p:txBody>
          <a:bodyPr anchor="b"/>
          <a:lstStyle>
            <a:lvl1pPr marL="0" indent="0">
              <a:buNone/>
              <a:defRPr sz="800" b="1"/>
            </a:lvl1pPr>
            <a:lvl2pPr marL="159362" indent="0">
              <a:buNone/>
              <a:defRPr sz="700" b="1"/>
            </a:lvl2pPr>
            <a:lvl3pPr marL="318725" indent="0">
              <a:buNone/>
              <a:defRPr sz="600" b="1"/>
            </a:lvl3pPr>
            <a:lvl4pPr marL="478087" indent="0">
              <a:buNone/>
              <a:defRPr sz="600" b="1"/>
            </a:lvl4pPr>
            <a:lvl5pPr marL="637450" indent="0">
              <a:buNone/>
              <a:defRPr sz="600" b="1"/>
            </a:lvl5pPr>
            <a:lvl6pPr marL="796812" indent="0">
              <a:buNone/>
              <a:defRPr sz="600" b="1"/>
            </a:lvl6pPr>
            <a:lvl7pPr marL="956174" indent="0">
              <a:buNone/>
              <a:defRPr sz="600" b="1"/>
            </a:lvl7pPr>
            <a:lvl8pPr marL="1115536" indent="0">
              <a:buNone/>
              <a:defRPr sz="600" b="1"/>
            </a:lvl8pPr>
            <a:lvl9pPr marL="1274899" indent="0">
              <a:buNone/>
              <a:defRPr sz="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807206" y="640883"/>
            <a:ext cx="1572503" cy="1164350"/>
          </a:xfrm>
        </p:spPr>
        <p:txBody>
          <a:bodyPr/>
          <a:lstStyle>
            <a:lvl1pPr>
              <a:defRPr sz="800"/>
            </a:lvl1pPr>
            <a:lvl2pPr>
              <a:defRPr sz="700"/>
            </a:lvl2pPr>
            <a:lvl3pPr>
              <a:defRPr sz="6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CAA32-E4DF-0C4B-93E9-C553178E590E}" type="datetimeFigureOut">
              <a:rPr lang="en-US" smtClean="0"/>
              <a:pPr/>
              <a:t>1/21/14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2A1D5-FEF4-D049-9990-7AAE6B5972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2874257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CAA32-E4DF-0C4B-93E9-C553178E590E}" type="datetimeFigureOut">
              <a:rPr lang="en-US" smtClean="0"/>
              <a:pPr/>
              <a:t>1/21/14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2A1D5-FEF4-D049-9990-7AAE6B5972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9113504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CAA32-E4DF-0C4B-93E9-C553178E590E}" type="datetimeFigureOut">
              <a:rPr lang="en-US" smtClean="0"/>
              <a:pPr/>
              <a:t>1/21/14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2A1D5-FEF4-D049-9990-7AAE6B5972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7014751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7880" y="80461"/>
            <a:ext cx="1170422" cy="342428"/>
          </a:xfrm>
        </p:spPr>
        <p:txBody>
          <a:bodyPr anchor="b"/>
          <a:lstStyle>
            <a:lvl1pPr algn="l">
              <a:defRPr sz="7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90918" y="80461"/>
            <a:ext cx="1988790" cy="1724772"/>
          </a:xfrm>
        </p:spPr>
        <p:txBody>
          <a:bodyPr/>
          <a:lstStyle>
            <a:lvl1pPr>
              <a:defRPr sz="1100"/>
            </a:lvl1pPr>
            <a:lvl2pPr>
              <a:defRPr sz="1000"/>
            </a:lvl2pPr>
            <a:lvl3pPr>
              <a:defRPr sz="800"/>
            </a:lvl3pPr>
            <a:lvl4pPr>
              <a:defRPr sz="700"/>
            </a:lvl4pPr>
            <a:lvl5pPr>
              <a:defRPr sz="700"/>
            </a:lvl5pPr>
            <a:lvl6pPr>
              <a:defRPr sz="700"/>
            </a:lvl6pPr>
            <a:lvl7pPr>
              <a:defRPr sz="700"/>
            </a:lvl7pPr>
            <a:lvl8pPr>
              <a:defRPr sz="700"/>
            </a:lvl8pPr>
            <a:lvl9pPr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7880" y="422890"/>
            <a:ext cx="1170422" cy="1382343"/>
          </a:xfrm>
        </p:spPr>
        <p:txBody>
          <a:bodyPr/>
          <a:lstStyle>
            <a:lvl1pPr marL="0" indent="0">
              <a:buNone/>
              <a:defRPr sz="500"/>
            </a:lvl1pPr>
            <a:lvl2pPr marL="159362" indent="0">
              <a:buNone/>
              <a:defRPr sz="400"/>
            </a:lvl2pPr>
            <a:lvl3pPr marL="318725" indent="0">
              <a:buNone/>
              <a:defRPr sz="400"/>
            </a:lvl3pPr>
            <a:lvl4pPr marL="478087" indent="0">
              <a:buNone/>
              <a:defRPr sz="300"/>
            </a:lvl4pPr>
            <a:lvl5pPr marL="637450" indent="0">
              <a:buNone/>
              <a:defRPr sz="300"/>
            </a:lvl5pPr>
            <a:lvl6pPr marL="796812" indent="0">
              <a:buNone/>
              <a:defRPr sz="300"/>
            </a:lvl6pPr>
            <a:lvl7pPr marL="956174" indent="0">
              <a:buNone/>
              <a:defRPr sz="300"/>
            </a:lvl7pPr>
            <a:lvl8pPr marL="1115536" indent="0">
              <a:buNone/>
              <a:defRPr sz="300"/>
            </a:lvl8pPr>
            <a:lvl9pPr marL="1274899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CAA32-E4DF-0C4B-93E9-C553178E590E}" type="datetimeFigureOut">
              <a:rPr lang="en-US" smtClean="0"/>
              <a:pPr/>
              <a:t>1/21/14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2A1D5-FEF4-D049-9990-7AAE6B5972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763628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7312" y="1414622"/>
            <a:ext cx="2134553" cy="167004"/>
          </a:xfrm>
        </p:spPr>
        <p:txBody>
          <a:bodyPr anchor="b"/>
          <a:lstStyle>
            <a:lvl1pPr algn="l">
              <a:defRPr sz="7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97312" y="180570"/>
            <a:ext cx="2134553" cy="1212533"/>
          </a:xfrm>
        </p:spPr>
        <p:txBody>
          <a:bodyPr/>
          <a:lstStyle>
            <a:lvl1pPr marL="0" indent="0">
              <a:buNone/>
              <a:defRPr sz="1100"/>
            </a:lvl1pPr>
            <a:lvl2pPr marL="159362" indent="0">
              <a:buNone/>
              <a:defRPr sz="1000"/>
            </a:lvl2pPr>
            <a:lvl3pPr marL="318725" indent="0">
              <a:buNone/>
              <a:defRPr sz="800"/>
            </a:lvl3pPr>
            <a:lvl4pPr marL="478087" indent="0">
              <a:buNone/>
              <a:defRPr sz="700"/>
            </a:lvl4pPr>
            <a:lvl5pPr marL="637450" indent="0">
              <a:buNone/>
              <a:defRPr sz="700"/>
            </a:lvl5pPr>
            <a:lvl6pPr marL="796812" indent="0">
              <a:buNone/>
              <a:defRPr sz="700"/>
            </a:lvl6pPr>
            <a:lvl7pPr marL="956174" indent="0">
              <a:buNone/>
              <a:defRPr sz="700"/>
            </a:lvl7pPr>
            <a:lvl8pPr marL="1115536" indent="0">
              <a:buNone/>
              <a:defRPr sz="700"/>
            </a:lvl8pPr>
            <a:lvl9pPr marL="1274899" indent="0">
              <a:buNone/>
              <a:defRPr sz="7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7312" y="1581625"/>
            <a:ext cx="2134553" cy="237174"/>
          </a:xfrm>
        </p:spPr>
        <p:txBody>
          <a:bodyPr/>
          <a:lstStyle>
            <a:lvl1pPr marL="0" indent="0">
              <a:buNone/>
              <a:defRPr sz="500"/>
            </a:lvl1pPr>
            <a:lvl2pPr marL="159362" indent="0">
              <a:buNone/>
              <a:defRPr sz="400"/>
            </a:lvl2pPr>
            <a:lvl3pPr marL="318725" indent="0">
              <a:buNone/>
              <a:defRPr sz="400"/>
            </a:lvl3pPr>
            <a:lvl4pPr marL="478087" indent="0">
              <a:buNone/>
              <a:defRPr sz="300"/>
            </a:lvl4pPr>
            <a:lvl5pPr marL="637450" indent="0">
              <a:buNone/>
              <a:defRPr sz="300"/>
            </a:lvl5pPr>
            <a:lvl6pPr marL="796812" indent="0">
              <a:buNone/>
              <a:defRPr sz="300"/>
            </a:lvl6pPr>
            <a:lvl7pPr marL="956174" indent="0">
              <a:buNone/>
              <a:defRPr sz="300"/>
            </a:lvl7pPr>
            <a:lvl8pPr marL="1115536" indent="0">
              <a:buNone/>
              <a:defRPr sz="300"/>
            </a:lvl8pPr>
            <a:lvl9pPr marL="1274899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CAA32-E4DF-0C4B-93E9-C553178E590E}" type="datetimeFigureOut">
              <a:rPr lang="en-US" smtClean="0"/>
              <a:pPr/>
              <a:t>1/21/14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2A1D5-FEF4-D049-9990-7AAE6B5972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6225842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7880" y="80929"/>
            <a:ext cx="3201829" cy="336815"/>
          </a:xfrm>
          <a:prstGeom prst="rect">
            <a:avLst/>
          </a:prstGeom>
        </p:spPr>
        <p:txBody>
          <a:bodyPr vert="horz" lIns="31872" tIns="15936" rIns="31872" bIns="1593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880" y="471540"/>
            <a:ext cx="3201829" cy="1333693"/>
          </a:xfrm>
          <a:prstGeom prst="rect">
            <a:avLst/>
          </a:prstGeom>
        </p:spPr>
        <p:txBody>
          <a:bodyPr vert="horz" lIns="31872" tIns="15936" rIns="31872" bIns="1593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77879" y="1873064"/>
            <a:ext cx="830104" cy="107593"/>
          </a:xfrm>
          <a:prstGeom prst="rect">
            <a:avLst/>
          </a:prstGeom>
        </p:spPr>
        <p:txBody>
          <a:bodyPr vert="horz" lIns="31872" tIns="15936" rIns="31872" bIns="15936" rtlCol="0" anchor="ctr"/>
          <a:lstStyle>
            <a:lvl1pPr algn="l">
              <a:defRPr sz="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6CAA32-E4DF-0C4B-93E9-C553178E590E}" type="datetimeFigureOut">
              <a:rPr lang="en-US" smtClean="0"/>
              <a:pPr/>
              <a:t>1/21/14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15509" y="1873064"/>
            <a:ext cx="1126570" cy="107593"/>
          </a:xfrm>
          <a:prstGeom prst="rect">
            <a:avLst/>
          </a:prstGeom>
        </p:spPr>
        <p:txBody>
          <a:bodyPr vert="horz" lIns="31872" tIns="15936" rIns="31872" bIns="15936" rtlCol="0" anchor="ctr"/>
          <a:lstStyle>
            <a:lvl1pPr algn="ctr">
              <a:defRPr sz="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549605" y="1873064"/>
            <a:ext cx="830104" cy="107593"/>
          </a:xfrm>
          <a:prstGeom prst="rect">
            <a:avLst/>
          </a:prstGeom>
        </p:spPr>
        <p:txBody>
          <a:bodyPr vert="horz" lIns="31872" tIns="15936" rIns="31872" bIns="15936" rtlCol="0" anchor="ctr"/>
          <a:lstStyle>
            <a:lvl1pPr algn="r">
              <a:defRPr sz="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22A1D5-FEF4-D049-9990-7AAE6B5972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092281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59362" rtl="0" eaLnBrk="1" latinLnBrk="0" hangingPunct="1">
        <a:spcBef>
          <a:spcPct val="0"/>
        </a:spcBef>
        <a:buNone/>
        <a:defRPr sz="15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19522" indent="-119522" algn="l" defTabSz="159362" rtl="0" eaLnBrk="1" latinLnBrk="0" hangingPunct="1">
        <a:spcBef>
          <a:spcPct val="20000"/>
        </a:spcBef>
        <a:buFont typeface="Arial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1pPr>
      <a:lvl2pPr marL="258964" indent="-99601" algn="l" defTabSz="159362" rtl="0" eaLnBrk="1" latinLnBrk="0" hangingPunct="1">
        <a:spcBef>
          <a:spcPct val="20000"/>
        </a:spcBef>
        <a:buFont typeface="Arial"/>
        <a:buChar char="–"/>
        <a:defRPr sz="1000" kern="1200">
          <a:solidFill>
            <a:schemeClr val="tx1"/>
          </a:solidFill>
          <a:latin typeface="+mn-lt"/>
          <a:ea typeface="+mn-ea"/>
          <a:cs typeface="+mn-cs"/>
        </a:defRPr>
      </a:lvl2pPr>
      <a:lvl3pPr marL="398406" indent="-79681" algn="l" defTabSz="159362" rtl="0" eaLnBrk="1" latinLnBrk="0" hangingPunct="1">
        <a:spcBef>
          <a:spcPct val="20000"/>
        </a:spcBef>
        <a:buFont typeface="Arial"/>
        <a:buChar char="•"/>
        <a:defRPr sz="800" kern="1200">
          <a:solidFill>
            <a:schemeClr val="tx1"/>
          </a:solidFill>
          <a:latin typeface="+mn-lt"/>
          <a:ea typeface="+mn-ea"/>
          <a:cs typeface="+mn-cs"/>
        </a:defRPr>
      </a:lvl3pPr>
      <a:lvl4pPr marL="557768" indent="-79681" algn="l" defTabSz="159362" rtl="0" eaLnBrk="1" latinLnBrk="0" hangingPunct="1">
        <a:spcBef>
          <a:spcPct val="20000"/>
        </a:spcBef>
        <a:buFont typeface="Arial"/>
        <a:buChar char="–"/>
        <a:defRPr sz="700" kern="1200">
          <a:solidFill>
            <a:schemeClr val="tx1"/>
          </a:solidFill>
          <a:latin typeface="+mn-lt"/>
          <a:ea typeface="+mn-ea"/>
          <a:cs typeface="+mn-cs"/>
        </a:defRPr>
      </a:lvl4pPr>
      <a:lvl5pPr marL="717131" indent="-79681" algn="l" defTabSz="159362" rtl="0" eaLnBrk="1" latinLnBrk="0" hangingPunct="1">
        <a:spcBef>
          <a:spcPct val="20000"/>
        </a:spcBef>
        <a:buFont typeface="Arial"/>
        <a:buChar char="»"/>
        <a:defRPr sz="700" kern="1200">
          <a:solidFill>
            <a:schemeClr val="tx1"/>
          </a:solidFill>
          <a:latin typeface="+mn-lt"/>
          <a:ea typeface="+mn-ea"/>
          <a:cs typeface="+mn-cs"/>
        </a:defRPr>
      </a:lvl5pPr>
      <a:lvl6pPr marL="876493" indent="-79681" algn="l" defTabSz="159362" rtl="0" eaLnBrk="1" latinLnBrk="0" hangingPunct="1">
        <a:spcBef>
          <a:spcPct val="20000"/>
        </a:spcBef>
        <a:buFont typeface="Arial"/>
        <a:buChar char="•"/>
        <a:defRPr sz="700" kern="1200">
          <a:solidFill>
            <a:schemeClr val="tx1"/>
          </a:solidFill>
          <a:latin typeface="+mn-lt"/>
          <a:ea typeface="+mn-ea"/>
          <a:cs typeface="+mn-cs"/>
        </a:defRPr>
      </a:lvl6pPr>
      <a:lvl7pPr marL="1035856" indent="-79681" algn="l" defTabSz="159362" rtl="0" eaLnBrk="1" latinLnBrk="0" hangingPunct="1">
        <a:spcBef>
          <a:spcPct val="20000"/>
        </a:spcBef>
        <a:buFont typeface="Arial"/>
        <a:buChar char="•"/>
        <a:defRPr sz="700" kern="1200">
          <a:solidFill>
            <a:schemeClr val="tx1"/>
          </a:solidFill>
          <a:latin typeface="+mn-lt"/>
          <a:ea typeface="+mn-ea"/>
          <a:cs typeface="+mn-cs"/>
        </a:defRPr>
      </a:lvl7pPr>
      <a:lvl8pPr marL="1195218" indent="-79681" algn="l" defTabSz="159362" rtl="0" eaLnBrk="1" latinLnBrk="0" hangingPunct="1">
        <a:spcBef>
          <a:spcPct val="20000"/>
        </a:spcBef>
        <a:buFont typeface="Arial"/>
        <a:buChar char="•"/>
        <a:defRPr sz="700" kern="1200">
          <a:solidFill>
            <a:schemeClr val="tx1"/>
          </a:solidFill>
          <a:latin typeface="+mn-lt"/>
          <a:ea typeface="+mn-ea"/>
          <a:cs typeface="+mn-cs"/>
        </a:defRPr>
      </a:lvl8pPr>
      <a:lvl9pPr marL="1354580" indent="-79681" algn="l" defTabSz="159362" rtl="0" eaLnBrk="1" latinLnBrk="0" hangingPunct="1">
        <a:spcBef>
          <a:spcPct val="20000"/>
        </a:spcBef>
        <a:buFont typeface="Arial"/>
        <a:buChar char="•"/>
        <a:defRPr sz="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59362" rtl="0" eaLnBrk="1" latinLnBrk="0" hangingPunct="1">
        <a:defRPr sz="600" kern="1200">
          <a:solidFill>
            <a:schemeClr val="tx1"/>
          </a:solidFill>
          <a:latin typeface="+mn-lt"/>
          <a:ea typeface="+mn-ea"/>
          <a:cs typeface="+mn-cs"/>
        </a:defRPr>
      </a:lvl1pPr>
      <a:lvl2pPr marL="159362" algn="l" defTabSz="159362" rtl="0" eaLnBrk="1" latinLnBrk="0" hangingPunct="1">
        <a:defRPr sz="600" kern="1200">
          <a:solidFill>
            <a:schemeClr val="tx1"/>
          </a:solidFill>
          <a:latin typeface="+mn-lt"/>
          <a:ea typeface="+mn-ea"/>
          <a:cs typeface="+mn-cs"/>
        </a:defRPr>
      </a:lvl2pPr>
      <a:lvl3pPr marL="318725" algn="l" defTabSz="159362" rtl="0" eaLnBrk="1" latinLnBrk="0" hangingPunct="1">
        <a:defRPr sz="600" kern="1200">
          <a:solidFill>
            <a:schemeClr val="tx1"/>
          </a:solidFill>
          <a:latin typeface="+mn-lt"/>
          <a:ea typeface="+mn-ea"/>
          <a:cs typeface="+mn-cs"/>
        </a:defRPr>
      </a:lvl3pPr>
      <a:lvl4pPr marL="478087" algn="l" defTabSz="159362" rtl="0" eaLnBrk="1" latinLnBrk="0" hangingPunct="1">
        <a:defRPr sz="600" kern="1200">
          <a:solidFill>
            <a:schemeClr val="tx1"/>
          </a:solidFill>
          <a:latin typeface="+mn-lt"/>
          <a:ea typeface="+mn-ea"/>
          <a:cs typeface="+mn-cs"/>
        </a:defRPr>
      </a:lvl4pPr>
      <a:lvl5pPr marL="637450" algn="l" defTabSz="159362" rtl="0" eaLnBrk="1" latinLnBrk="0" hangingPunct="1">
        <a:defRPr sz="600" kern="1200">
          <a:solidFill>
            <a:schemeClr val="tx1"/>
          </a:solidFill>
          <a:latin typeface="+mn-lt"/>
          <a:ea typeface="+mn-ea"/>
          <a:cs typeface="+mn-cs"/>
        </a:defRPr>
      </a:lvl5pPr>
      <a:lvl6pPr marL="796812" algn="l" defTabSz="159362" rtl="0" eaLnBrk="1" latinLnBrk="0" hangingPunct="1">
        <a:defRPr sz="600" kern="1200">
          <a:solidFill>
            <a:schemeClr val="tx1"/>
          </a:solidFill>
          <a:latin typeface="+mn-lt"/>
          <a:ea typeface="+mn-ea"/>
          <a:cs typeface="+mn-cs"/>
        </a:defRPr>
      </a:lvl6pPr>
      <a:lvl7pPr marL="956174" algn="l" defTabSz="159362" rtl="0" eaLnBrk="1" latinLnBrk="0" hangingPunct="1">
        <a:defRPr sz="600" kern="1200">
          <a:solidFill>
            <a:schemeClr val="tx1"/>
          </a:solidFill>
          <a:latin typeface="+mn-lt"/>
          <a:ea typeface="+mn-ea"/>
          <a:cs typeface="+mn-cs"/>
        </a:defRPr>
      </a:lvl7pPr>
      <a:lvl8pPr marL="1115536" algn="l" defTabSz="159362" rtl="0" eaLnBrk="1" latinLnBrk="0" hangingPunct="1">
        <a:defRPr sz="600" kern="1200">
          <a:solidFill>
            <a:schemeClr val="tx1"/>
          </a:solidFill>
          <a:latin typeface="+mn-lt"/>
          <a:ea typeface="+mn-ea"/>
          <a:cs typeface="+mn-cs"/>
        </a:defRPr>
      </a:lvl8pPr>
      <a:lvl9pPr marL="1274899" algn="l" defTabSz="159362" rtl="0" eaLnBrk="1" latinLnBrk="0" hangingPunct="1">
        <a:defRPr sz="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df"/><Relationship Id="rId6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rcRect t="7237" b="6966"/>
          <a:stretch>
            <a:fillRect/>
          </a:stretch>
        </p:blipFill>
        <p:spPr>
          <a:xfrm>
            <a:off x="0" y="-1588"/>
            <a:ext cx="3557587" cy="2027286"/>
          </a:xfrm>
          <a:prstGeom prst="rect">
            <a:avLst/>
          </a:prstGeom>
        </p:spPr>
      </p:pic>
      <p:pic>
        <p:nvPicPr>
          <p:cNvPr id="7" name="Picture 6" descr="s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0" y="120739"/>
            <a:ext cx="3556000" cy="749300"/>
          </a:xfrm>
          <a:prstGeom prst="rect">
            <a:avLst/>
          </a:prstGeom>
        </p:spPr>
      </p:pic>
      <p:pic>
        <p:nvPicPr>
          <p:cNvPr id="6" name="Picture 5" descr="3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0" y="1624053"/>
            <a:ext cx="3557588" cy="401645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2305" y="1678777"/>
            <a:ext cx="3247061" cy="213071"/>
          </a:xfrm>
        </p:spPr>
        <p:txBody>
          <a:bodyPr>
            <a:noAutofit/>
          </a:bodyPr>
          <a:lstStyle/>
          <a:p>
            <a:pPr algn="r"/>
            <a:r>
              <a:rPr lang="en-US" dirty="0" smtClean="0">
                <a:solidFill>
                  <a:schemeClr val="bg1"/>
                </a:solidFill>
                <a:latin typeface="Arial"/>
                <a:cs typeface="Arial"/>
              </a:rPr>
              <a:t>CLICK HERE TO REGISTER</a:t>
            </a:r>
            <a:endParaRPr lang="en-US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pic>
        <p:nvPicPr>
          <p:cNvPr id="8" name="Picture 7" descr="Untitled-1.ai"/>
          <p:cNvPicPr>
            <a:picLocks noChangeAspect="1"/>
          </p:cNvPicPr>
          <p:nvPr/>
        </p:nvPicPr>
        <mc:AlternateContent xmlns:ma="http://schemas.microsoft.com/office/mac/drawingml/2008/main">
          <mc:Choice Requires="ma">
            <p:blipFill>
              <a:blip r:embed="rId5"/>
              <a:stretch>
                <a:fillRect/>
              </a:stretch>
            </p:blipFill>
          </mc:Choice>
      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 xmlns:ma="http://schemas.microsoft.com/office/mac/drawingml/2008/main">
            <p:blipFill>
              <a:blip r:embed="rId6"/>
              <a:stretch>
                <a:fillRect/>
              </a:stretch>
            </p:blipFill>
          </mc:Fallback>
        </mc:AlternateContent>
        <p:spPr>
          <a:xfrm>
            <a:off x="0" y="-1588"/>
            <a:ext cx="1081088" cy="2020888"/>
          </a:xfrm>
          <a:prstGeom prst="rect">
            <a:avLst/>
          </a:prstGeom>
        </p:spPr>
      </p:pic>
      <p:sp>
        <p:nvSpPr>
          <p:cNvPr id="14" name="Subtitle 2"/>
          <p:cNvSpPr txBox="1">
            <a:spLocks/>
          </p:cNvSpPr>
          <p:nvPr/>
        </p:nvSpPr>
        <p:spPr>
          <a:xfrm>
            <a:off x="788510" y="163929"/>
            <a:ext cx="2597920" cy="1378057"/>
          </a:xfrm>
          <a:prstGeom prst="rect">
            <a:avLst/>
          </a:prstGeom>
        </p:spPr>
        <p:txBody>
          <a:bodyPr vert="horz" lIns="31872" tIns="15936" rIns="31872" bIns="15936" rtlCol="0">
            <a:noAutofit/>
          </a:bodyPr>
          <a:lstStyle>
            <a:lvl1pPr marL="0" indent="0" algn="ctr" defTabSz="159362" rtl="0" eaLnBrk="1" latinLnBrk="0" hangingPunct="1">
              <a:spcBef>
                <a:spcPct val="20000"/>
              </a:spcBef>
              <a:buFont typeface="Arial"/>
              <a:buNone/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159362" indent="0" algn="ctr" defTabSz="159362" rtl="0" eaLnBrk="1" latinLnBrk="0" hangingPunct="1">
              <a:spcBef>
                <a:spcPct val="20000"/>
              </a:spcBef>
              <a:buFont typeface="Arial"/>
              <a:buNone/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318725" indent="0" algn="ctr" defTabSz="159362" rtl="0" eaLnBrk="1" latinLnBrk="0" hangingPunct="1">
              <a:spcBef>
                <a:spcPct val="20000"/>
              </a:spcBef>
              <a:buFont typeface="Arial"/>
              <a:buNone/>
              <a:defRPr sz="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478087" indent="0" algn="ctr" defTabSz="159362" rtl="0" eaLnBrk="1" latinLnBrk="0" hangingPunct="1">
              <a:spcBef>
                <a:spcPct val="20000"/>
              </a:spcBef>
              <a:buFont typeface="Arial"/>
              <a:buNone/>
              <a:defRPr sz="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637450" indent="0" algn="ctr" defTabSz="159362" rtl="0" eaLnBrk="1" latinLnBrk="0" hangingPunct="1">
              <a:spcBef>
                <a:spcPct val="20000"/>
              </a:spcBef>
              <a:buFont typeface="Arial"/>
              <a:buNone/>
              <a:defRPr sz="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796812" indent="0" algn="ctr" defTabSz="159362" rtl="0" eaLnBrk="1" latinLnBrk="0" hangingPunct="1">
              <a:spcBef>
                <a:spcPct val="20000"/>
              </a:spcBef>
              <a:buFont typeface="Arial"/>
              <a:buNone/>
              <a:defRPr sz="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956174" indent="0" algn="ctr" defTabSz="159362" rtl="0" eaLnBrk="1" latinLnBrk="0" hangingPunct="1">
              <a:spcBef>
                <a:spcPct val="20000"/>
              </a:spcBef>
              <a:buFont typeface="Arial"/>
              <a:buNone/>
              <a:defRPr sz="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115536" indent="0" algn="ctr" defTabSz="159362" rtl="0" eaLnBrk="1" latinLnBrk="0" hangingPunct="1">
              <a:spcBef>
                <a:spcPct val="20000"/>
              </a:spcBef>
              <a:buFont typeface="Arial"/>
              <a:buNone/>
              <a:defRPr sz="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274899" indent="0" algn="ctr" defTabSz="159362" rtl="0" eaLnBrk="1" latinLnBrk="0" hangingPunct="1">
              <a:spcBef>
                <a:spcPct val="20000"/>
              </a:spcBef>
              <a:buFont typeface="Arial"/>
              <a:buNone/>
              <a:defRPr sz="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b="1" dirty="0" smtClean="0">
                <a:solidFill>
                  <a:srgbClr val="292F5A"/>
                </a:solidFill>
                <a:latin typeface="Arial"/>
                <a:cs typeface="Arial"/>
              </a:rPr>
              <a:t>Enter Title and/or Subtitle Here</a:t>
            </a:r>
            <a:endParaRPr lang="en-US" sz="20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5773943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11</Words>
  <Application>Microsoft Macintosh PowerPoint</Application>
  <PresentationFormat>Custom</PresentationFormat>
  <Paragraphs>2</Paragraphs>
  <Slides>1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Ashlee Karren</dc:creator>
  <cp:lastModifiedBy>Jonathan Griffiths</cp:lastModifiedBy>
  <cp:revision>10</cp:revision>
  <dcterms:created xsi:type="dcterms:W3CDTF">2014-01-21T18:12:36Z</dcterms:created>
  <dcterms:modified xsi:type="dcterms:W3CDTF">2014-01-21T18:13:37Z</dcterms:modified>
</cp:coreProperties>
</file>