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b="5368"/>
          <a:stretch>
            <a:fillRect/>
          </a:stretch>
        </p:blipFill>
        <p:spPr>
          <a:xfrm>
            <a:off x="0" y="1346200"/>
            <a:ext cx="7778576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3520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5729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2" y="7302527"/>
            <a:ext cx="681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More information about the event will go here....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orem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 ea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irure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reprehenderit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voluptate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cillum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eu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fugiat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nulla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pariatur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Excepteur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occaecat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cupidatat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proident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culpa qui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officia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deserunt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mollit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 est.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514" y="8947755"/>
            <a:ext cx="1981486" cy="5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153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19</cp:revision>
  <dcterms:created xsi:type="dcterms:W3CDTF">2014-01-21T17:51:34Z</dcterms:created>
  <dcterms:modified xsi:type="dcterms:W3CDTF">2014-12-03T16:44:02Z</dcterms:modified>
</cp:coreProperties>
</file>